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8" r:id="rId3"/>
    <p:sldId id="283" r:id="rId4"/>
    <p:sldId id="285" r:id="rId5"/>
    <p:sldId id="306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297" r:id="rId16"/>
    <p:sldId id="327" r:id="rId17"/>
    <p:sldId id="304" r:id="rId18"/>
    <p:sldId id="305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C4A"/>
    <a:srgbClr val="C32F3C"/>
    <a:srgbClr val="EFCACA"/>
    <a:srgbClr val="579488"/>
    <a:srgbClr val="9DD526"/>
    <a:srgbClr val="FB3803"/>
    <a:srgbClr val="EF5361"/>
    <a:srgbClr val="000000"/>
    <a:srgbClr val="F48E20"/>
    <a:srgbClr val="87C4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856" autoAdjust="0"/>
  </p:normalViewPr>
  <p:slideViewPr>
    <p:cSldViewPr>
      <p:cViewPr>
        <p:scale>
          <a:sx n="96" d="100"/>
          <a:sy n="96" d="100"/>
        </p:scale>
        <p:origin x="-636" y="-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6/11/2022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Teks</a:t>
            </a:r>
            <a:r>
              <a:rPr lang="en-US" dirty="0"/>
              <a:t> </a:t>
            </a:r>
            <a:r>
              <a:rPr lang="en-US" dirty="0" err="1"/>
              <a:t>warna</a:t>
            </a:r>
            <a:r>
              <a:rPr lang="en-US" dirty="0"/>
              <a:t> “PAI” </a:t>
            </a:r>
            <a:r>
              <a:rPr lang="en-US" dirty="0" err="1"/>
              <a:t>diubah</a:t>
            </a:r>
            <a:r>
              <a:rPr lang="en-US" baseline="0" dirty="0"/>
              <a:t> </a:t>
            </a:r>
            <a:r>
              <a:rPr lang="en-US" baseline="0" dirty="0" err="1"/>
              <a:t>sesuai</a:t>
            </a:r>
            <a:r>
              <a:rPr lang="en-US" baseline="0" dirty="0"/>
              <a:t> cover </a:t>
            </a:r>
            <a:r>
              <a:rPr lang="en-US" baseline="0" dirty="0" err="1"/>
              <a:t>dan</a:t>
            </a:r>
            <a:r>
              <a:rPr lang="en-US" baseline="0" dirty="0"/>
              <a:t> </a:t>
            </a:r>
            <a:r>
              <a:rPr lang="en-US" baseline="0" dirty="0" err="1"/>
              <a:t>tingkat</a:t>
            </a:r>
            <a:r>
              <a:rPr lang="en-US" baseline="0" dirty="0"/>
              <a:t> </a:t>
            </a:r>
            <a:r>
              <a:rPr lang="en-US" baseline="0" dirty="0" err="1"/>
              <a:t>kelas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g115f2eaace1_0_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6" name="Google Shape;856;g115f2eaace1_0_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001669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g115f2eaace1_0_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6" name="Google Shape;856;g115f2eaace1_0_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687489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" name="Google Shape;1177;g10bb4914468_1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8" name="Google Shape;1178;g10bb4914468_1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26709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0" name="Google Shape;1200;g10bb4914468_1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1" name="Google Shape;1201;g10bb4914468_1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4565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" name="Google Shape;1261;g10bb4914468_1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2" name="Google Shape;1262;g10bb4914468_1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3089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g10b9d6acf7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1" name="Google Shape;601;g10b9d6acf7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FONT NYA CALIBRI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53003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g115f2eaace1_0_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6" name="Google Shape;856;g115f2eaace1_0_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451314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g115f2eaace1_0_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6" name="Google Shape;856;g115f2eaace1_0_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3386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g115f2eaace1_0_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6" name="Google Shape;856;g115f2eaace1_0_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9011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g115f2eaace1_0_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6" name="Google Shape;856;g115f2eaace1_0_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377935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g115f2eaace1_0_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6" name="Google Shape;856;g115f2eaace1_0_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386684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g115f2eaace1_0_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6" name="Google Shape;856;g115f2eaace1_0_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206145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g115f2eaace1_0_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6" name="Google Shape;856;g115f2eaace1_0_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4317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6/11/2022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27103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Title and bod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25154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1_Section 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08799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userDrawn="1">
  <p:cSld name="Caption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48405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Title and text"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4" name="Google Shape;474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0" y="-6294"/>
            <a:ext cx="9144000" cy="5156088"/>
          </a:xfrm>
          <a:prstGeom prst="rect">
            <a:avLst/>
          </a:prstGeom>
          <a:noFill/>
          <a:ln>
            <a:noFill/>
          </a:ln>
        </p:spPr>
      </p:pic>
      <p:sp>
        <p:nvSpPr>
          <p:cNvPr id="475" name="Google Shape;475;p20"/>
          <p:cNvSpPr txBox="1">
            <a:spLocks noGrp="1"/>
          </p:cNvSpPr>
          <p:nvPr>
            <p:ph type="title"/>
          </p:nvPr>
        </p:nvSpPr>
        <p:spPr>
          <a:xfrm flipH="1">
            <a:off x="4876163" y="1697816"/>
            <a:ext cx="2715000" cy="12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rand Hotel"/>
              <a:buNone/>
              <a:defRPr>
                <a:solidFill>
                  <a:schemeClr val="dk1"/>
                </a:solidFill>
                <a:latin typeface="Grand Hotel"/>
                <a:ea typeface="Grand Hotel"/>
                <a:cs typeface="Grand Hotel"/>
                <a:sym typeface="Grand Hote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rand Hotel"/>
              <a:buNone/>
              <a:defRPr sz="2800">
                <a:solidFill>
                  <a:schemeClr val="dk1"/>
                </a:solidFill>
                <a:latin typeface="Grand Hotel"/>
                <a:ea typeface="Grand Hotel"/>
                <a:cs typeface="Grand Hotel"/>
                <a:sym typeface="Grand Hotel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rand Hotel"/>
              <a:buNone/>
              <a:defRPr sz="2800">
                <a:solidFill>
                  <a:schemeClr val="dk1"/>
                </a:solidFill>
                <a:latin typeface="Grand Hotel"/>
                <a:ea typeface="Grand Hotel"/>
                <a:cs typeface="Grand Hotel"/>
                <a:sym typeface="Grand Hotel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rand Hotel"/>
              <a:buNone/>
              <a:defRPr sz="2800">
                <a:solidFill>
                  <a:schemeClr val="dk1"/>
                </a:solidFill>
                <a:latin typeface="Grand Hotel"/>
                <a:ea typeface="Grand Hotel"/>
                <a:cs typeface="Grand Hotel"/>
                <a:sym typeface="Grand Hotel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rand Hotel"/>
              <a:buNone/>
              <a:defRPr sz="2800">
                <a:solidFill>
                  <a:schemeClr val="dk1"/>
                </a:solidFill>
                <a:latin typeface="Grand Hotel"/>
                <a:ea typeface="Grand Hotel"/>
                <a:cs typeface="Grand Hotel"/>
                <a:sym typeface="Grand Hotel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rand Hotel"/>
              <a:buNone/>
              <a:defRPr sz="2800">
                <a:solidFill>
                  <a:schemeClr val="dk1"/>
                </a:solidFill>
                <a:latin typeface="Grand Hotel"/>
                <a:ea typeface="Grand Hotel"/>
                <a:cs typeface="Grand Hotel"/>
                <a:sym typeface="Grand Hotel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rand Hotel"/>
              <a:buNone/>
              <a:defRPr sz="2800">
                <a:solidFill>
                  <a:schemeClr val="dk1"/>
                </a:solidFill>
                <a:latin typeface="Grand Hotel"/>
                <a:ea typeface="Grand Hotel"/>
                <a:cs typeface="Grand Hotel"/>
                <a:sym typeface="Grand Hotel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rand Hotel"/>
              <a:buNone/>
              <a:defRPr sz="2800">
                <a:solidFill>
                  <a:schemeClr val="dk1"/>
                </a:solidFill>
                <a:latin typeface="Grand Hotel"/>
                <a:ea typeface="Grand Hotel"/>
                <a:cs typeface="Grand Hotel"/>
                <a:sym typeface="Grand Hotel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rand Hotel"/>
              <a:buNone/>
              <a:defRPr sz="2800">
                <a:solidFill>
                  <a:schemeClr val="dk1"/>
                </a:solidFill>
                <a:latin typeface="Grand Hotel"/>
                <a:ea typeface="Grand Hotel"/>
                <a:cs typeface="Grand Hotel"/>
                <a:sym typeface="Grand Hotel"/>
              </a:defRPr>
            </a:lvl9pPr>
          </a:lstStyle>
          <a:p>
            <a:endParaRPr/>
          </a:p>
        </p:txBody>
      </p:sp>
      <p:sp>
        <p:nvSpPr>
          <p:cNvPr id="476" name="Google Shape;476;p20"/>
          <p:cNvSpPr txBox="1">
            <a:spLocks noGrp="1"/>
          </p:cNvSpPr>
          <p:nvPr>
            <p:ph type="subTitle" idx="1"/>
          </p:nvPr>
        </p:nvSpPr>
        <p:spPr>
          <a:xfrm flipH="1">
            <a:off x="4876138" y="2774363"/>
            <a:ext cx="3466800" cy="86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grpSp>
        <p:nvGrpSpPr>
          <p:cNvPr id="477" name="Google Shape;477;p20"/>
          <p:cNvGrpSpPr/>
          <p:nvPr/>
        </p:nvGrpSpPr>
        <p:grpSpPr>
          <a:xfrm rot="10800000" flipH="1">
            <a:off x="324243" y="146093"/>
            <a:ext cx="8495525" cy="2247967"/>
            <a:chOff x="245800" y="1896900"/>
            <a:chExt cx="7086100" cy="1875025"/>
          </a:xfrm>
        </p:grpSpPr>
        <p:sp>
          <p:nvSpPr>
            <p:cNvPr id="478" name="Google Shape;478;p20"/>
            <p:cNvSpPr/>
            <p:nvPr/>
          </p:nvSpPr>
          <p:spPr>
            <a:xfrm>
              <a:off x="335525" y="2058375"/>
              <a:ext cx="6911800" cy="1713550"/>
            </a:xfrm>
            <a:custGeom>
              <a:avLst/>
              <a:gdLst/>
              <a:ahLst/>
              <a:cxnLst/>
              <a:rect l="l" t="t" r="r" b="b"/>
              <a:pathLst>
                <a:path w="276472" h="68542" fill="none" extrusionOk="0">
                  <a:moveTo>
                    <a:pt x="513" y="1"/>
                  </a:moveTo>
                  <a:cubicBezTo>
                    <a:pt x="0" y="1026"/>
                    <a:pt x="205" y="2052"/>
                    <a:pt x="205" y="3077"/>
                  </a:cubicBezTo>
                  <a:cubicBezTo>
                    <a:pt x="205" y="3384"/>
                    <a:pt x="256" y="3743"/>
                    <a:pt x="256" y="4000"/>
                  </a:cubicBezTo>
                  <a:cubicBezTo>
                    <a:pt x="256" y="10254"/>
                    <a:pt x="256" y="16457"/>
                    <a:pt x="359" y="22711"/>
                  </a:cubicBezTo>
                  <a:cubicBezTo>
                    <a:pt x="462" y="28453"/>
                    <a:pt x="256" y="34297"/>
                    <a:pt x="462" y="40090"/>
                  </a:cubicBezTo>
                  <a:cubicBezTo>
                    <a:pt x="667" y="46652"/>
                    <a:pt x="462" y="53265"/>
                    <a:pt x="615" y="59827"/>
                  </a:cubicBezTo>
                  <a:cubicBezTo>
                    <a:pt x="667" y="61519"/>
                    <a:pt x="410" y="63159"/>
                    <a:pt x="667" y="64851"/>
                  </a:cubicBezTo>
                  <a:cubicBezTo>
                    <a:pt x="769" y="65722"/>
                    <a:pt x="923" y="65927"/>
                    <a:pt x="1794" y="65927"/>
                  </a:cubicBezTo>
                  <a:lnTo>
                    <a:pt x="12099" y="66081"/>
                  </a:lnTo>
                  <a:cubicBezTo>
                    <a:pt x="15892" y="66184"/>
                    <a:pt x="19686" y="66235"/>
                    <a:pt x="23479" y="66338"/>
                  </a:cubicBezTo>
                  <a:cubicBezTo>
                    <a:pt x="26401" y="66389"/>
                    <a:pt x="29272" y="66389"/>
                    <a:pt x="32194" y="66491"/>
                  </a:cubicBezTo>
                  <a:cubicBezTo>
                    <a:pt x="35117" y="66594"/>
                    <a:pt x="37936" y="66543"/>
                    <a:pt x="40858" y="66645"/>
                  </a:cubicBezTo>
                  <a:cubicBezTo>
                    <a:pt x="43780" y="66748"/>
                    <a:pt x="46805" y="66696"/>
                    <a:pt x="49778" y="66799"/>
                  </a:cubicBezTo>
                  <a:cubicBezTo>
                    <a:pt x="53008" y="66850"/>
                    <a:pt x="56135" y="66850"/>
                    <a:pt x="59314" y="66953"/>
                  </a:cubicBezTo>
                  <a:cubicBezTo>
                    <a:pt x="62338" y="67004"/>
                    <a:pt x="65363" y="66953"/>
                    <a:pt x="68387" y="67106"/>
                  </a:cubicBezTo>
                  <a:cubicBezTo>
                    <a:pt x="71668" y="67209"/>
                    <a:pt x="74949" y="67106"/>
                    <a:pt x="78230" y="67260"/>
                  </a:cubicBezTo>
                  <a:cubicBezTo>
                    <a:pt x="80999" y="67414"/>
                    <a:pt x="83716" y="67260"/>
                    <a:pt x="86484" y="67414"/>
                  </a:cubicBezTo>
                  <a:cubicBezTo>
                    <a:pt x="90483" y="67568"/>
                    <a:pt x="94481" y="67517"/>
                    <a:pt x="98480" y="67670"/>
                  </a:cubicBezTo>
                  <a:cubicBezTo>
                    <a:pt x="101402" y="67773"/>
                    <a:pt x="104324" y="67670"/>
                    <a:pt x="107246" y="67773"/>
                  </a:cubicBezTo>
                  <a:cubicBezTo>
                    <a:pt x="113039" y="67978"/>
                    <a:pt x="118883" y="67978"/>
                    <a:pt x="124676" y="68132"/>
                  </a:cubicBezTo>
                  <a:cubicBezTo>
                    <a:pt x="127649" y="68183"/>
                    <a:pt x="130623" y="68132"/>
                    <a:pt x="133596" y="68234"/>
                  </a:cubicBezTo>
                  <a:cubicBezTo>
                    <a:pt x="139082" y="68542"/>
                    <a:pt x="144516" y="68439"/>
                    <a:pt x="150001" y="68337"/>
                  </a:cubicBezTo>
                  <a:cubicBezTo>
                    <a:pt x="153743" y="68286"/>
                    <a:pt x="157537" y="68388"/>
                    <a:pt x="161279" y="68132"/>
                  </a:cubicBezTo>
                  <a:cubicBezTo>
                    <a:pt x="162407" y="68081"/>
                    <a:pt x="163535" y="68081"/>
                    <a:pt x="164663" y="68081"/>
                  </a:cubicBezTo>
                  <a:cubicBezTo>
                    <a:pt x="168456" y="68081"/>
                    <a:pt x="172199" y="67927"/>
                    <a:pt x="175992" y="67875"/>
                  </a:cubicBezTo>
                  <a:cubicBezTo>
                    <a:pt x="179222" y="67824"/>
                    <a:pt x="182503" y="67875"/>
                    <a:pt x="185733" y="67722"/>
                  </a:cubicBezTo>
                  <a:cubicBezTo>
                    <a:pt x="189987" y="67568"/>
                    <a:pt x="194242" y="67517"/>
                    <a:pt x="198497" y="67465"/>
                  </a:cubicBezTo>
                  <a:cubicBezTo>
                    <a:pt x="200856" y="67414"/>
                    <a:pt x="203163" y="67363"/>
                    <a:pt x="205521" y="67312"/>
                  </a:cubicBezTo>
                  <a:cubicBezTo>
                    <a:pt x="209058" y="67260"/>
                    <a:pt x="212544" y="67209"/>
                    <a:pt x="216133" y="67158"/>
                  </a:cubicBezTo>
                  <a:cubicBezTo>
                    <a:pt x="218952" y="67055"/>
                    <a:pt x="221772" y="67004"/>
                    <a:pt x="224591" y="67004"/>
                  </a:cubicBezTo>
                  <a:cubicBezTo>
                    <a:pt x="227770" y="67004"/>
                    <a:pt x="230948" y="66953"/>
                    <a:pt x="234126" y="66850"/>
                  </a:cubicBezTo>
                  <a:cubicBezTo>
                    <a:pt x="237561" y="66696"/>
                    <a:pt x="240996" y="66748"/>
                    <a:pt x="244431" y="66645"/>
                  </a:cubicBezTo>
                  <a:cubicBezTo>
                    <a:pt x="247455" y="66594"/>
                    <a:pt x="250480" y="66594"/>
                    <a:pt x="253505" y="66491"/>
                  </a:cubicBezTo>
                  <a:cubicBezTo>
                    <a:pt x="256324" y="66440"/>
                    <a:pt x="259195" y="66491"/>
                    <a:pt x="262015" y="66338"/>
                  </a:cubicBezTo>
                  <a:cubicBezTo>
                    <a:pt x="264885" y="66235"/>
                    <a:pt x="267654" y="66338"/>
                    <a:pt x="270473" y="66184"/>
                  </a:cubicBezTo>
                  <a:cubicBezTo>
                    <a:pt x="272473" y="66030"/>
                    <a:pt x="274472" y="66184"/>
                    <a:pt x="276471" y="65979"/>
                  </a:cubicBezTo>
                </a:path>
              </a:pathLst>
            </a:custGeom>
            <a:noFill/>
            <a:ln w="166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20"/>
            <p:cNvSpPr/>
            <p:nvPr/>
          </p:nvSpPr>
          <p:spPr>
            <a:xfrm>
              <a:off x="245800" y="1896900"/>
              <a:ext cx="2556850" cy="1730200"/>
            </a:xfrm>
            <a:custGeom>
              <a:avLst/>
              <a:gdLst/>
              <a:ahLst/>
              <a:cxnLst/>
              <a:rect l="l" t="t" r="r" b="b"/>
              <a:pathLst>
                <a:path w="102274" h="69208" fill="none" extrusionOk="0">
                  <a:moveTo>
                    <a:pt x="102274" y="69208"/>
                  </a:moveTo>
                  <a:cubicBezTo>
                    <a:pt x="102223" y="69157"/>
                    <a:pt x="102171" y="69157"/>
                    <a:pt x="102120" y="69157"/>
                  </a:cubicBezTo>
                  <a:cubicBezTo>
                    <a:pt x="98070" y="69105"/>
                    <a:pt x="94020" y="69054"/>
                    <a:pt x="89970" y="69003"/>
                  </a:cubicBezTo>
                  <a:cubicBezTo>
                    <a:pt x="86587" y="68952"/>
                    <a:pt x="83255" y="68849"/>
                    <a:pt x="79871" y="68798"/>
                  </a:cubicBezTo>
                  <a:cubicBezTo>
                    <a:pt x="77205" y="68798"/>
                    <a:pt x="74488" y="68747"/>
                    <a:pt x="71823" y="68644"/>
                  </a:cubicBezTo>
                  <a:cubicBezTo>
                    <a:pt x="68747" y="68542"/>
                    <a:pt x="65722" y="68593"/>
                    <a:pt x="62646" y="68490"/>
                  </a:cubicBezTo>
                  <a:cubicBezTo>
                    <a:pt x="59622" y="68439"/>
                    <a:pt x="56392" y="68439"/>
                    <a:pt x="53265" y="68336"/>
                  </a:cubicBezTo>
                  <a:cubicBezTo>
                    <a:pt x="50138" y="68285"/>
                    <a:pt x="47113" y="68285"/>
                    <a:pt x="44037" y="68183"/>
                  </a:cubicBezTo>
                  <a:cubicBezTo>
                    <a:pt x="41217" y="68080"/>
                    <a:pt x="38347" y="68131"/>
                    <a:pt x="35527" y="68029"/>
                  </a:cubicBezTo>
                  <a:cubicBezTo>
                    <a:pt x="32656" y="67926"/>
                    <a:pt x="29734" y="67978"/>
                    <a:pt x="26812" y="67875"/>
                  </a:cubicBezTo>
                  <a:cubicBezTo>
                    <a:pt x="23890" y="67824"/>
                    <a:pt x="21173" y="67875"/>
                    <a:pt x="18353" y="67721"/>
                  </a:cubicBezTo>
                  <a:cubicBezTo>
                    <a:pt x="14816" y="67619"/>
                    <a:pt x="11330" y="67721"/>
                    <a:pt x="7742" y="67568"/>
                  </a:cubicBezTo>
                  <a:cubicBezTo>
                    <a:pt x="5742" y="67465"/>
                    <a:pt x="3692" y="67568"/>
                    <a:pt x="1692" y="67465"/>
                  </a:cubicBezTo>
                  <a:cubicBezTo>
                    <a:pt x="770" y="67414"/>
                    <a:pt x="462" y="67157"/>
                    <a:pt x="462" y="66235"/>
                  </a:cubicBezTo>
                  <a:lnTo>
                    <a:pt x="462" y="60390"/>
                  </a:lnTo>
                  <a:cubicBezTo>
                    <a:pt x="462" y="58032"/>
                    <a:pt x="513" y="55674"/>
                    <a:pt x="462" y="53316"/>
                  </a:cubicBezTo>
                  <a:cubicBezTo>
                    <a:pt x="206" y="46703"/>
                    <a:pt x="462" y="40090"/>
                    <a:pt x="359" y="33476"/>
                  </a:cubicBezTo>
                  <a:cubicBezTo>
                    <a:pt x="154" y="26658"/>
                    <a:pt x="206" y="19840"/>
                    <a:pt x="154" y="13022"/>
                  </a:cubicBezTo>
                  <a:cubicBezTo>
                    <a:pt x="154" y="10715"/>
                    <a:pt x="1" y="8408"/>
                    <a:pt x="52" y="6101"/>
                  </a:cubicBezTo>
                  <a:cubicBezTo>
                    <a:pt x="52" y="4563"/>
                    <a:pt x="52" y="3076"/>
                    <a:pt x="103" y="1539"/>
                  </a:cubicBezTo>
                  <a:cubicBezTo>
                    <a:pt x="103" y="1026"/>
                    <a:pt x="52" y="513"/>
                    <a:pt x="1" y="1"/>
                  </a:cubicBezTo>
                </a:path>
              </a:pathLst>
            </a:custGeom>
            <a:noFill/>
            <a:ln w="166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20"/>
            <p:cNvSpPr/>
            <p:nvPr/>
          </p:nvSpPr>
          <p:spPr>
            <a:xfrm>
              <a:off x="3942000" y="3579675"/>
              <a:ext cx="3389900" cy="66650"/>
            </a:xfrm>
            <a:custGeom>
              <a:avLst/>
              <a:gdLst/>
              <a:ahLst/>
              <a:cxnLst/>
              <a:rect l="l" t="t" r="r" b="b"/>
              <a:pathLst>
                <a:path w="135596" h="2666" fill="none" extrusionOk="0">
                  <a:moveTo>
                    <a:pt x="135596" y="0"/>
                  </a:moveTo>
                  <a:cubicBezTo>
                    <a:pt x="134212" y="410"/>
                    <a:pt x="132725" y="205"/>
                    <a:pt x="131289" y="257"/>
                  </a:cubicBezTo>
                  <a:cubicBezTo>
                    <a:pt x="128265" y="410"/>
                    <a:pt x="125240" y="359"/>
                    <a:pt x="122216" y="462"/>
                  </a:cubicBezTo>
                  <a:cubicBezTo>
                    <a:pt x="120319" y="564"/>
                    <a:pt x="118319" y="462"/>
                    <a:pt x="116371" y="513"/>
                  </a:cubicBezTo>
                  <a:cubicBezTo>
                    <a:pt x="113193" y="667"/>
                    <a:pt x="109963" y="667"/>
                    <a:pt x="106785" y="718"/>
                  </a:cubicBezTo>
                  <a:cubicBezTo>
                    <a:pt x="103863" y="769"/>
                    <a:pt x="100992" y="769"/>
                    <a:pt x="98070" y="872"/>
                  </a:cubicBezTo>
                  <a:cubicBezTo>
                    <a:pt x="95148" y="923"/>
                    <a:pt x="92174" y="923"/>
                    <a:pt x="89252" y="1025"/>
                  </a:cubicBezTo>
                  <a:cubicBezTo>
                    <a:pt x="86279" y="1077"/>
                    <a:pt x="83306" y="1025"/>
                    <a:pt x="80332" y="1179"/>
                  </a:cubicBezTo>
                  <a:cubicBezTo>
                    <a:pt x="76692" y="1384"/>
                    <a:pt x="73053" y="1179"/>
                    <a:pt x="69413" y="1333"/>
                  </a:cubicBezTo>
                  <a:cubicBezTo>
                    <a:pt x="66593" y="1487"/>
                    <a:pt x="63722" y="1333"/>
                    <a:pt x="60903" y="1487"/>
                  </a:cubicBezTo>
                  <a:cubicBezTo>
                    <a:pt x="58032" y="1641"/>
                    <a:pt x="55110" y="1538"/>
                    <a:pt x="52188" y="1641"/>
                  </a:cubicBezTo>
                  <a:cubicBezTo>
                    <a:pt x="49266" y="1692"/>
                    <a:pt x="46497" y="1641"/>
                    <a:pt x="43678" y="1794"/>
                  </a:cubicBezTo>
                  <a:cubicBezTo>
                    <a:pt x="40705" y="1897"/>
                    <a:pt x="37782" y="1794"/>
                    <a:pt x="34809" y="1948"/>
                  </a:cubicBezTo>
                  <a:cubicBezTo>
                    <a:pt x="31887" y="2102"/>
                    <a:pt x="28914" y="1948"/>
                    <a:pt x="25992" y="2102"/>
                  </a:cubicBezTo>
                  <a:cubicBezTo>
                    <a:pt x="23018" y="2205"/>
                    <a:pt x="20096" y="2153"/>
                    <a:pt x="17123" y="2256"/>
                  </a:cubicBezTo>
                  <a:cubicBezTo>
                    <a:pt x="14354" y="2307"/>
                    <a:pt x="11535" y="2358"/>
                    <a:pt x="8767" y="2410"/>
                  </a:cubicBezTo>
                  <a:cubicBezTo>
                    <a:pt x="6050" y="2461"/>
                    <a:pt x="3384" y="2512"/>
                    <a:pt x="667" y="2512"/>
                  </a:cubicBezTo>
                  <a:cubicBezTo>
                    <a:pt x="462" y="2563"/>
                    <a:pt x="205" y="2563"/>
                    <a:pt x="0" y="2666"/>
                  </a:cubicBezTo>
                </a:path>
              </a:pathLst>
            </a:custGeom>
            <a:noFill/>
            <a:ln w="166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20"/>
            <p:cNvSpPr/>
            <p:nvPr/>
          </p:nvSpPr>
          <p:spPr>
            <a:xfrm>
              <a:off x="3166604" y="3630178"/>
              <a:ext cx="40524" cy="27438"/>
            </a:xfrm>
            <a:custGeom>
              <a:avLst/>
              <a:gdLst/>
              <a:ahLst/>
              <a:cxnLst/>
              <a:rect l="l" t="t" r="r" b="b"/>
              <a:pathLst>
                <a:path w="3077" h="2083" extrusionOk="0">
                  <a:moveTo>
                    <a:pt x="1436" y="0"/>
                  </a:moveTo>
                  <a:cubicBezTo>
                    <a:pt x="924" y="51"/>
                    <a:pt x="514" y="359"/>
                    <a:pt x="309" y="769"/>
                  </a:cubicBezTo>
                  <a:cubicBezTo>
                    <a:pt x="52" y="1025"/>
                    <a:pt x="1" y="1436"/>
                    <a:pt x="206" y="1743"/>
                  </a:cubicBezTo>
                  <a:cubicBezTo>
                    <a:pt x="367" y="1945"/>
                    <a:pt x="624" y="2083"/>
                    <a:pt x="900" y="2083"/>
                  </a:cubicBezTo>
                  <a:cubicBezTo>
                    <a:pt x="975" y="2083"/>
                    <a:pt x="1052" y="2073"/>
                    <a:pt x="1129" y="2051"/>
                  </a:cubicBezTo>
                  <a:cubicBezTo>
                    <a:pt x="1795" y="1897"/>
                    <a:pt x="2359" y="1487"/>
                    <a:pt x="2769" y="974"/>
                  </a:cubicBezTo>
                  <a:cubicBezTo>
                    <a:pt x="3077" y="513"/>
                    <a:pt x="2923" y="205"/>
                    <a:pt x="2359" y="103"/>
                  </a:cubicBezTo>
                  <a:cubicBezTo>
                    <a:pt x="2103" y="51"/>
                    <a:pt x="1795" y="51"/>
                    <a:pt x="1436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20"/>
            <p:cNvSpPr/>
            <p:nvPr/>
          </p:nvSpPr>
          <p:spPr>
            <a:xfrm>
              <a:off x="3375229" y="3627096"/>
              <a:ext cx="35124" cy="29427"/>
            </a:xfrm>
            <a:custGeom>
              <a:avLst/>
              <a:gdLst/>
              <a:ahLst/>
              <a:cxnLst/>
              <a:rect l="l" t="t" r="r" b="b"/>
              <a:pathLst>
                <a:path w="2667" h="2234" extrusionOk="0">
                  <a:moveTo>
                    <a:pt x="1539" y="1"/>
                  </a:moveTo>
                  <a:cubicBezTo>
                    <a:pt x="1157" y="1"/>
                    <a:pt x="791" y="202"/>
                    <a:pt x="565" y="542"/>
                  </a:cubicBezTo>
                  <a:cubicBezTo>
                    <a:pt x="308" y="849"/>
                    <a:pt x="1" y="1157"/>
                    <a:pt x="206" y="1567"/>
                  </a:cubicBezTo>
                  <a:cubicBezTo>
                    <a:pt x="411" y="1977"/>
                    <a:pt x="821" y="2233"/>
                    <a:pt x="1231" y="2233"/>
                  </a:cubicBezTo>
                  <a:cubicBezTo>
                    <a:pt x="1898" y="2182"/>
                    <a:pt x="2513" y="1721"/>
                    <a:pt x="2667" y="1054"/>
                  </a:cubicBezTo>
                  <a:cubicBezTo>
                    <a:pt x="2667" y="593"/>
                    <a:pt x="2410" y="183"/>
                    <a:pt x="1949" y="80"/>
                  </a:cubicBezTo>
                  <a:cubicBezTo>
                    <a:pt x="1814" y="26"/>
                    <a:pt x="1676" y="1"/>
                    <a:pt x="1539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20"/>
            <p:cNvSpPr/>
            <p:nvPr/>
          </p:nvSpPr>
          <p:spPr>
            <a:xfrm>
              <a:off x="3268552" y="3632879"/>
              <a:ext cx="35124" cy="24488"/>
            </a:xfrm>
            <a:custGeom>
              <a:avLst/>
              <a:gdLst/>
              <a:ahLst/>
              <a:cxnLst/>
              <a:rect l="l" t="t" r="r" b="b"/>
              <a:pathLst>
                <a:path w="2667" h="1859" extrusionOk="0">
                  <a:moveTo>
                    <a:pt x="1724" y="0"/>
                  </a:moveTo>
                  <a:cubicBezTo>
                    <a:pt x="1626" y="0"/>
                    <a:pt x="1529" y="17"/>
                    <a:pt x="1436" y="51"/>
                  </a:cubicBezTo>
                  <a:cubicBezTo>
                    <a:pt x="1026" y="154"/>
                    <a:pt x="667" y="359"/>
                    <a:pt x="411" y="667"/>
                  </a:cubicBezTo>
                  <a:cubicBezTo>
                    <a:pt x="206" y="923"/>
                    <a:pt x="1" y="1179"/>
                    <a:pt x="155" y="1538"/>
                  </a:cubicBezTo>
                  <a:cubicBezTo>
                    <a:pt x="240" y="1752"/>
                    <a:pt x="468" y="1859"/>
                    <a:pt x="690" y="1859"/>
                  </a:cubicBezTo>
                  <a:cubicBezTo>
                    <a:pt x="734" y="1859"/>
                    <a:pt x="778" y="1854"/>
                    <a:pt x="821" y="1846"/>
                  </a:cubicBezTo>
                  <a:lnTo>
                    <a:pt x="1539" y="1846"/>
                  </a:lnTo>
                  <a:cubicBezTo>
                    <a:pt x="1693" y="1794"/>
                    <a:pt x="1846" y="1743"/>
                    <a:pt x="2000" y="1692"/>
                  </a:cubicBezTo>
                  <a:cubicBezTo>
                    <a:pt x="2410" y="1487"/>
                    <a:pt x="2667" y="974"/>
                    <a:pt x="2513" y="513"/>
                  </a:cubicBezTo>
                  <a:cubicBezTo>
                    <a:pt x="2394" y="195"/>
                    <a:pt x="2059" y="0"/>
                    <a:pt x="172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20"/>
            <p:cNvSpPr/>
            <p:nvPr/>
          </p:nvSpPr>
          <p:spPr>
            <a:xfrm>
              <a:off x="3486633" y="3632536"/>
              <a:ext cx="30976" cy="27570"/>
            </a:xfrm>
            <a:custGeom>
              <a:avLst/>
              <a:gdLst/>
              <a:ahLst/>
              <a:cxnLst/>
              <a:rect l="l" t="t" r="r" b="b"/>
              <a:pathLst>
                <a:path w="2352" h="2093" extrusionOk="0">
                  <a:moveTo>
                    <a:pt x="1385" y="1"/>
                  </a:moveTo>
                  <a:cubicBezTo>
                    <a:pt x="1167" y="1"/>
                    <a:pt x="949" y="77"/>
                    <a:pt x="769" y="231"/>
                  </a:cubicBezTo>
                  <a:cubicBezTo>
                    <a:pt x="308" y="488"/>
                    <a:pt x="0" y="1000"/>
                    <a:pt x="52" y="1564"/>
                  </a:cubicBezTo>
                  <a:cubicBezTo>
                    <a:pt x="103" y="1820"/>
                    <a:pt x="308" y="2026"/>
                    <a:pt x="564" y="2077"/>
                  </a:cubicBezTo>
                  <a:cubicBezTo>
                    <a:pt x="606" y="2087"/>
                    <a:pt x="651" y="2092"/>
                    <a:pt x="698" y="2092"/>
                  </a:cubicBezTo>
                  <a:cubicBezTo>
                    <a:pt x="1335" y="2092"/>
                    <a:pt x="2352" y="1163"/>
                    <a:pt x="2256" y="590"/>
                  </a:cubicBezTo>
                  <a:cubicBezTo>
                    <a:pt x="2256" y="436"/>
                    <a:pt x="2154" y="283"/>
                    <a:pt x="2000" y="231"/>
                  </a:cubicBezTo>
                  <a:cubicBezTo>
                    <a:pt x="1820" y="77"/>
                    <a:pt x="1603" y="1"/>
                    <a:pt x="1385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20"/>
            <p:cNvSpPr/>
            <p:nvPr/>
          </p:nvSpPr>
          <p:spPr>
            <a:xfrm>
              <a:off x="3589253" y="3632879"/>
              <a:ext cx="31068" cy="24988"/>
            </a:xfrm>
            <a:custGeom>
              <a:avLst/>
              <a:gdLst/>
              <a:ahLst/>
              <a:cxnLst/>
              <a:rect l="l" t="t" r="r" b="b"/>
              <a:pathLst>
                <a:path w="2359" h="1897" extrusionOk="0">
                  <a:moveTo>
                    <a:pt x="1282" y="0"/>
                  </a:moveTo>
                  <a:cubicBezTo>
                    <a:pt x="667" y="0"/>
                    <a:pt x="103" y="410"/>
                    <a:pt x="1" y="1077"/>
                  </a:cubicBezTo>
                  <a:cubicBezTo>
                    <a:pt x="1" y="1436"/>
                    <a:pt x="565" y="1897"/>
                    <a:pt x="1026" y="1897"/>
                  </a:cubicBezTo>
                  <a:cubicBezTo>
                    <a:pt x="1539" y="1897"/>
                    <a:pt x="2308" y="1333"/>
                    <a:pt x="2308" y="923"/>
                  </a:cubicBezTo>
                  <a:cubicBezTo>
                    <a:pt x="2359" y="615"/>
                    <a:pt x="1692" y="51"/>
                    <a:pt x="1282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6" name="Google Shape;486;p20"/>
          <p:cNvGrpSpPr/>
          <p:nvPr/>
        </p:nvGrpSpPr>
        <p:grpSpPr>
          <a:xfrm flipH="1">
            <a:off x="324243" y="2743143"/>
            <a:ext cx="8495525" cy="2247967"/>
            <a:chOff x="245800" y="1896900"/>
            <a:chExt cx="7086100" cy="1875025"/>
          </a:xfrm>
        </p:grpSpPr>
        <p:sp>
          <p:nvSpPr>
            <p:cNvPr id="487" name="Google Shape;487;p20"/>
            <p:cNvSpPr/>
            <p:nvPr/>
          </p:nvSpPr>
          <p:spPr>
            <a:xfrm>
              <a:off x="335525" y="2058375"/>
              <a:ext cx="6911800" cy="1713550"/>
            </a:xfrm>
            <a:custGeom>
              <a:avLst/>
              <a:gdLst/>
              <a:ahLst/>
              <a:cxnLst/>
              <a:rect l="l" t="t" r="r" b="b"/>
              <a:pathLst>
                <a:path w="276472" h="68542" fill="none" extrusionOk="0">
                  <a:moveTo>
                    <a:pt x="513" y="1"/>
                  </a:moveTo>
                  <a:cubicBezTo>
                    <a:pt x="0" y="1026"/>
                    <a:pt x="205" y="2052"/>
                    <a:pt x="205" y="3077"/>
                  </a:cubicBezTo>
                  <a:cubicBezTo>
                    <a:pt x="205" y="3384"/>
                    <a:pt x="256" y="3743"/>
                    <a:pt x="256" y="4000"/>
                  </a:cubicBezTo>
                  <a:cubicBezTo>
                    <a:pt x="256" y="10254"/>
                    <a:pt x="256" y="16457"/>
                    <a:pt x="359" y="22711"/>
                  </a:cubicBezTo>
                  <a:cubicBezTo>
                    <a:pt x="462" y="28453"/>
                    <a:pt x="256" y="34297"/>
                    <a:pt x="462" y="40090"/>
                  </a:cubicBezTo>
                  <a:cubicBezTo>
                    <a:pt x="667" y="46652"/>
                    <a:pt x="462" y="53265"/>
                    <a:pt x="615" y="59827"/>
                  </a:cubicBezTo>
                  <a:cubicBezTo>
                    <a:pt x="667" y="61519"/>
                    <a:pt x="410" y="63159"/>
                    <a:pt x="667" y="64851"/>
                  </a:cubicBezTo>
                  <a:cubicBezTo>
                    <a:pt x="769" y="65722"/>
                    <a:pt x="923" y="65927"/>
                    <a:pt x="1794" y="65927"/>
                  </a:cubicBezTo>
                  <a:lnTo>
                    <a:pt x="12099" y="66081"/>
                  </a:lnTo>
                  <a:cubicBezTo>
                    <a:pt x="15892" y="66184"/>
                    <a:pt x="19686" y="66235"/>
                    <a:pt x="23479" y="66338"/>
                  </a:cubicBezTo>
                  <a:cubicBezTo>
                    <a:pt x="26401" y="66389"/>
                    <a:pt x="29272" y="66389"/>
                    <a:pt x="32194" y="66491"/>
                  </a:cubicBezTo>
                  <a:cubicBezTo>
                    <a:pt x="35117" y="66594"/>
                    <a:pt x="37936" y="66543"/>
                    <a:pt x="40858" y="66645"/>
                  </a:cubicBezTo>
                  <a:cubicBezTo>
                    <a:pt x="43780" y="66748"/>
                    <a:pt x="46805" y="66696"/>
                    <a:pt x="49778" y="66799"/>
                  </a:cubicBezTo>
                  <a:cubicBezTo>
                    <a:pt x="53008" y="66850"/>
                    <a:pt x="56135" y="66850"/>
                    <a:pt x="59314" y="66953"/>
                  </a:cubicBezTo>
                  <a:cubicBezTo>
                    <a:pt x="62338" y="67004"/>
                    <a:pt x="65363" y="66953"/>
                    <a:pt x="68387" y="67106"/>
                  </a:cubicBezTo>
                  <a:cubicBezTo>
                    <a:pt x="71668" y="67209"/>
                    <a:pt x="74949" y="67106"/>
                    <a:pt x="78230" y="67260"/>
                  </a:cubicBezTo>
                  <a:cubicBezTo>
                    <a:pt x="80999" y="67414"/>
                    <a:pt x="83716" y="67260"/>
                    <a:pt x="86484" y="67414"/>
                  </a:cubicBezTo>
                  <a:cubicBezTo>
                    <a:pt x="90483" y="67568"/>
                    <a:pt x="94481" y="67517"/>
                    <a:pt x="98480" y="67670"/>
                  </a:cubicBezTo>
                  <a:cubicBezTo>
                    <a:pt x="101402" y="67773"/>
                    <a:pt x="104324" y="67670"/>
                    <a:pt x="107246" y="67773"/>
                  </a:cubicBezTo>
                  <a:cubicBezTo>
                    <a:pt x="113039" y="67978"/>
                    <a:pt x="118883" y="67978"/>
                    <a:pt x="124676" y="68132"/>
                  </a:cubicBezTo>
                  <a:cubicBezTo>
                    <a:pt x="127649" y="68183"/>
                    <a:pt x="130623" y="68132"/>
                    <a:pt x="133596" y="68234"/>
                  </a:cubicBezTo>
                  <a:cubicBezTo>
                    <a:pt x="139082" y="68542"/>
                    <a:pt x="144516" y="68439"/>
                    <a:pt x="150001" y="68337"/>
                  </a:cubicBezTo>
                  <a:cubicBezTo>
                    <a:pt x="153743" y="68286"/>
                    <a:pt x="157537" y="68388"/>
                    <a:pt x="161279" y="68132"/>
                  </a:cubicBezTo>
                  <a:cubicBezTo>
                    <a:pt x="162407" y="68081"/>
                    <a:pt x="163535" y="68081"/>
                    <a:pt x="164663" y="68081"/>
                  </a:cubicBezTo>
                  <a:cubicBezTo>
                    <a:pt x="168456" y="68081"/>
                    <a:pt x="172199" y="67927"/>
                    <a:pt x="175992" y="67875"/>
                  </a:cubicBezTo>
                  <a:cubicBezTo>
                    <a:pt x="179222" y="67824"/>
                    <a:pt x="182503" y="67875"/>
                    <a:pt x="185733" y="67722"/>
                  </a:cubicBezTo>
                  <a:cubicBezTo>
                    <a:pt x="189987" y="67568"/>
                    <a:pt x="194242" y="67517"/>
                    <a:pt x="198497" y="67465"/>
                  </a:cubicBezTo>
                  <a:cubicBezTo>
                    <a:pt x="200856" y="67414"/>
                    <a:pt x="203163" y="67363"/>
                    <a:pt x="205521" y="67312"/>
                  </a:cubicBezTo>
                  <a:cubicBezTo>
                    <a:pt x="209058" y="67260"/>
                    <a:pt x="212544" y="67209"/>
                    <a:pt x="216133" y="67158"/>
                  </a:cubicBezTo>
                  <a:cubicBezTo>
                    <a:pt x="218952" y="67055"/>
                    <a:pt x="221772" y="67004"/>
                    <a:pt x="224591" y="67004"/>
                  </a:cubicBezTo>
                  <a:cubicBezTo>
                    <a:pt x="227770" y="67004"/>
                    <a:pt x="230948" y="66953"/>
                    <a:pt x="234126" y="66850"/>
                  </a:cubicBezTo>
                  <a:cubicBezTo>
                    <a:pt x="237561" y="66696"/>
                    <a:pt x="240996" y="66748"/>
                    <a:pt x="244431" y="66645"/>
                  </a:cubicBezTo>
                  <a:cubicBezTo>
                    <a:pt x="247455" y="66594"/>
                    <a:pt x="250480" y="66594"/>
                    <a:pt x="253505" y="66491"/>
                  </a:cubicBezTo>
                  <a:cubicBezTo>
                    <a:pt x="256324" y="66440"/>
                    <a:pt x="259195" y="66491"/>
                    <a:pt x="262015" y="66338"/>
                  </a:cubicBezTo>
                  <a:cubicBezTo>
                    <a:pt x="264885" y="66235"/>
                    <a:pt x="267654" y="66338"/>
                    <a:pt x="270473" y="66184"/>
                  </a:cubicBezTo>
                  <a:cubicBezTo>
                    <a:pt x="272473" y="66030"/>
                    <a:pt x="274472" y="66184"/>
                    <a:pt x="276471" y="65979"/>
                  </a:cubicBezTo>
                </a:path>
              </a:pathLst>
            </a:custGeom>
            <a:noFill/>
            <a:ln w="166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20"/>
            <p:cNvSpPr/>
            <p:nvPr/>
          </p:nvSpPr>
          <p:spPr>
            <a:xfrm>
              <a:off x="245800" y="1896900"/>
              <a:ext cx="2556850" cy="1730200"/>
            </a:xfrm>
            <a:custGeom>
              <a:avLst/>
              <a:gdLst/>
              <a:ahLst/>
              <a:cxnLst/>
              <a:rect l="l" t="t" r="r" b="b"/>
              <a:pathLst>
                <a:path w="102274" h="69208" fill="none" extrusionOk="0">
                  <a:moveTo>
                    <a:pt x="102274" y="69208"/>
                  </a:moveTo>
                  <a:cubicBezTo>
                    <a:pt x="102223" y="69157"/>
                    <a:pt x="102171" y="69157"/>
                    <a:pt x="102120" y="69157"/>
                  </a:cubicBezTo>
                  <a:cubicBezTo>
                    <a:pt x="98070" y="69105"/>
                    <a:pt x="94020" y="69054"/>
                    <a:pt x="89970" y="69003"/>
                  </a:cubicBezTo>
                  <a:cubicBezTo>
                    <a:pt x="86587" y="68952"/>
                    <a:pt x="83255" y="68849"/>
                    <a:pt x="79871" y="68798"/>
                  </a:cubicBezTo>
                  <a:cubicBezTo>
                    <a:pt x="77205" y="68798"/>
                    <a:pt x="74488" y="68747"/>
                    <a:pt x="71823" y="68644"/>
                  </a:cubicBezTo>
                  <a:cubicBezTo>
                    <a:pt x="68747" y="68542"/>
                    <a:pt x="65722" y="68593"/>
                    <a:pt x="62646" y="68490"/>
                  </a:cubicBezTo>
                  <a:cubicBezTo>
                    <a:pt x="59622" y="68439"/>
                    <a:pt x="56392" y="68439"/>
                    <a:pt x="53265" y="68336"/>
                  </a:cubicBezTo>
                  <a:cubicBezTo>
                    <a:pt x="50138" y="68285"/>
                    <a:pt x="47113" y="68285"/>
                    <a:pt x="44037" y="68183"/>
                  </a:cubicBezTo>
                  <a:cubicBezTo>
                    <a:pt x="41217" y="68080"/>
                    <a:pt x="38347" y="68131"/>
                    <a:pt x="35527" y="68029"/>
                  </a:cubicBezTo>
                  <a:cubicBezTo>
                    <a:pt x="32656" y="67926"/>
                    <a:pt x="29734" y="67978"/>
                    <a:pt x="26812" y="67875"/>
                  </a:cubicBezTo>
                  <a:cubicBezTo>
                    <a:pt x="23890" y="67824"/>
                    <a:pt x="21173" y="67875"/>
                    <a:pt x="18353" y="67721"/>
                  </a:cubicBezTo>
                  <a:cubicBezTo>
                    <a:pt x="14816" y="67619"/>
                    <a:pt x="11330" y="67721"/>
                    <a:pt x="7742" y="67568"/>
                  </a:cubicBezTo>
                  <a:cubicBezTo>
                    <a:pt x="5742" y="67465"/>
                    <a:pt x="3692" y="67568"/>
                    <a:pt x="1692" y="67465"/>
                  </a:cubicBezTo>
                  <a:cubicBezTo>
                    <a:pt x="770" y="67414"/>
                    <a:pt x="462" y="67157"/>
                    <a:pt x="462" y="66235"/>
                  </a:cubicBezTo>
                  <a:lnTo>
                    <a:pt x="462" y="60390"/>
                  </a:lnTo>
                  <a:cubicBezTo>
                    <a:pt x="462" y="58032"/>
                    <a:pt x="513" y="55674"/>
                    <a:pt x="462" y="53316"/>
                  </a:cubicBezTo>
                  <a:cubicBezTo>
                    <a:pt x="206" y="46703"/>
                    <a:pt x="462" y="40090"/>
                    <a:pt x="359" y="33476"/>
                  </a:cubicBezTo>
                  <a:cubicBezTo>
                    <a:pt x="154" y="26658"/>
                    <a:pt x="206" y="19840"/>
                    <a:pt x="154" y="13022"/>
                  </a:cubicBezTo>
                  <a:cubicBezTo>
                    <a:pt x="154" y="10715"/>
                    <a:pt x="1" y="8408"/>
                    <a:pt x="52" y="6101"/>
                  </a:cubicBezTo>
                  <a:cubicBezTo>
                    <a:pt x="52" y="4563"/>
                    <a:pt x="52" y="3076"/>
                    <a:pt x="103" y="1539"/>
                  </a:cubicBezTo>
                  <a:cubicBezTo>
                    <a:pt x="103" y="1026"/>
                    <a:pt x="52" y="513"/>
                    <a:pt x="1" y="1"/>
                  </a:cubicBezTo>
                </a:path>
              </a:pathLst>
            </a:custGeom>
            <a:noFill/>
            <a:ln w="166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20"/>
            <p:cNvSpPr/>
            <p:nvPr/>
          </p:nvSpPr>
          <p:spPr>
            <a:xfrm>
              <a:off x="3942000" y="3579675"/>
              <a:ext cx="3389900" cy="66650"/>
            </a:xfrm>
            <a:custGeom>
              <a:avLst/>
              <a:gdLst/>
              <a:ahLst/>
              <a:cxnLst/>
              <a:rect l="l" t="t" r="r" b="b"/>
              <a:pathLst>
                <a:path w="135596" h="2666" fill="none" extrusionOk="0">
                  <a:moveTo>
                    <a:pt x="135596" y="0"/>
                  </a:moveTo>
                  <a:cubicBezTo>
                    <a:pt x="134212" y="410"/>
                    <a:pt x="132725" y="205"/>
                    <a:pt x="131289" y="257"/>
                  </a:cubicBezTo>
                  <a:cubicBezTo>
                    <a:pt x="128265" y="410"/>
                    <a:pt x="125240" y="359"/>
                    <a:pt x="122216" y="462"/>
                  </a:cubicBezTo>
                  <a:cubicBezTo>
                    <a:pt x="120319" y="564"/>
                    <a:pt x="118319" y="462"/>
                    <a:pt x="116371" y="513"/>
                  </a:cubicBezTo>
                  <a:cubicBezTo>
                    <a:pt x="113193" y="667"/>
                    <a:pt x="109963" y="667"/>
                    <a:pt x="106785" y="718"/>
                  </a:cubicBezTo>
                  <a:cubicBezTo>
                    <a:pt x="103863" y="769"/>
                    <a:pt x="100992" y="769"/>
                    <a:pt x="98070" y="872"/>
                  </a:cubicBezTo>
                  <a:cubicBezTo>
                    <a:pt x="95148" y="923"/>
                    <a:pt x="92174" y="923"/>
                    <a:pt x="89252" y="1025"/>
                  </a:cubicBezTo>
                  <a:cubicBezTo>
                    <a:pt x="86279" y="1077"/>
                    <a:pt x="83306" y="1025"/>
                    <a:pt x="80332" y="1179"/>
                  </a:cubicBezTo>
                  <a:cubicBezTo>
                    <a:pt x="76692" y="1384"/>
                    <a:pt x="73053" y="1179"/>
                    <a:pt x="69413" y="1333"/>
                  </a:cubicBezTo>
                  <a:cubicBezTo>
                    <a:pt x="66593" y="1487"/>
                    <a:pt x="63722" y="1333"/>
                    <a:pt x="60903" y="1487"/>
                  </a:cubicBezTo>
                  <a:cubicBezTo>
                    <a:pt x="58032" y="1641"/>
                    <a:pt x="55110" y="1538"/>
                    <a:pt x="52188" y="1641"/>
                  </a:cubicBezTo>
                  <a:cubicBezTo>
                    <a:pt x="49266" y="1692"/>
                    <a:pt x="46497" y="1641"/>
                    <a:pt x="43678" y="1794"/>
                  </a:cubicBezTo>
                  <a:cubicBezTo>
                    <a:pt x="40705" y="1897"/>
                    <a:pt x="37782" y="1794"/>
                    <a:pt x="34809" y="1948"/>
                  </a:cubicBezTo>
                  <a:cubicBezTo>
                    <a:pt x="31887" y="2102"/>
                    <a:pt x="28914" y="1948"/>
                    <a:pt x="25992" y="2102"/>
                  </a:cubicBezTo>
                  <a:cubicBezTo>
                    <a:pt x="23018" y="2205"/>
                    <a:pt x="20096" y="2153"/>
                    <a:pt x="17123" y="2256"/>
                  </a:cubicBezTo>
                  <a:cubicBezTo>
                    <a:pt x="14354" y="2307"/>
                    <a:pt x="11535" y="2358"/>
                    <a:pt x="8767" y="2410"/>
                  </a:cubicBezTo>
                  <a:cubicBezTo>
                    <a:pt x="6050" y="2461"/>
                    <a:pt x="3384" y="2512"/>
                    <a:pt x="667" y="2512"/>
                  </a:cubicBezTo>
                  <a:cubicBezTo>
                    <a:pt x="462" y="2563"/>
                    <a:pt x="205" y="2563"/>
                    <a:pt x="0" y="2666"/>
                  </a:cubicBezTo>
                </a:path>
              </a:pathLst>
            </a:custGeom>
            <a:noFill/>
            <a:ln w="166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20"/>
            <p:cNvSpPr/>
            <p:nvPr/>
          </p:nvSpPr>
          <p:spPr>
            <a:xfrm>
              <a:off x="3166604" y="3630178"/>
              <a:ext cx="40524" cy="27438"/>
            </a:xfrm>
            <a:custGeom>
              <a:avLst/>
              <a:gdLst/>
              <a:ahLst/>
              <a:cxnLst/>
              <a:rect l="l" t="t" r="r" b="b"/>
              <a:pathLst>
                <a:path w="3077" h="2083" extrusionOk="0">
                  <a:moveTo>
                    <a:pt x="1436" y="0"/>
                  </a:moveTo>
                  <a:cubicBezTo>
                    <a:pt x="924" y="51"/>
                    <a:pt x="514" y="359"/>
                    <a:pt x="309" y="769"/>
                  </a:cubicBezTo>
                  <a:cubicBezTo>
                    <a:pt x="52" y="1025"/>
                    <a:pt x="1" y="1436"/>
                    <a:pt x="206" y="1743"/>
                  </a:cubicBezTo>
                  <a:cubicBezTo>
                    <a:pt x="367" y="1945"/>
                    <a:pt x="624" y="2083"/>
                    <a:pt x="900" y="2083"/>
                  </a:cubicBezTo>
                  <a:cubicBezTo>
                    <a:pt x="975" y="2083"/>
                    <a:pt x="1052" y="2073"/>
                    <a:pt x="1129" y="2051"/>
                  </a:cubicBezTo>
                  <a:cubicBezTo>
                    <a:pt x="1795" y="1897"/>
                    <a:pt x="2359" y="1487"/>
                    <a:pt x="2769" y="974"/>
                  </a:cubicBezTo>
                  <a:cubicBezTo>
                    <a:pt x="3077" y="513"/>
                    <a:pt x="2923" y="205"/>
                    <a:pt x="2359" y="103"/>
                  </a:cubicBezTo>
                  <a:cubicBezTo>
                    <a:pt x="2103" y="51"/>
                    <a:pt x="1795" y="51"/>
                    <a:pt x="1436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20"/>
            <p:cNvSpPr/>
            <p:nvPr/>
          </p:nvSpPr>
          <p:spPr>
            <a:xfrm>
              <a:off x="3375229" y="3627096"/>
              <a:ext cx="35124" cy="29427"/>
            </a:xfrm>
            <a:custGeom>
              <a:avLst/>
              <a:gdLst/>
              <a:ahLst/>
              <a:cxnLst/>
              <a:rect l="l" t="t" r="r" b="b"/>
              <a:pathLst>
                <a:path w="2667" h="2234" extrusionOk="0">
                  <a:moveTo>
                    <a:pt x="1539" y="1"/>
                  </a:moveTo>
                  <a:cubicBezTo>
                    <a:pt x="1157" y="1"/>
                    <a:pt x="791" y="202"/>
                    <a:pt x="565" y="542"/>
                  </a:cubicBezTo>
                  <a:cubicBezTo>
                    <a:pt x="308" y="849"/>
                    <a:pt x="1" y="1157"/>
                    <a:pt x="206" y="1567"/>
                  </a:cubicBezTo>
                  <a:cubicBezTo>
                    <a:pt x="411" y="1977"/>
                    <a:pt x="821" y="2233"/>
                    <a:pt x="1231" y="2233"/>
                  </a:cubicBezTo>
                  <a:cubicBezTo>
                    <a:pt x="1898" y="2182"/>
                    <a:pt x="2513" y="1721"/>
                    <a:pt x="2667" y="1054"/>
                  </a:cubicBezTo>
                  <a:cubicBezTo>
                    <a:pt x="2667" y="593"/>
                    <a:pt x="2410" y="183"/>
                    <a:pt x="1949" y="80"/>
                  </a:cubicBezTo>
                  <a:cubicBezTo>
                    <a:pt x="1814" y="26"/>
                    <a:pt x="1676" y="1"/>
                    <a:pt x="1539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20"/>
            <p:cNvSpPr/>
            <p:nvPr/>
          </p:nvSpPr>
          <p:spPr>
            <a:xfrm>
              <a:off x="3268552" y="3632879"/>
              <a:ext cx="35124" cy="24488"/>
            </a:xfrm>
            <a:custGeom>
              <a:avLst/>
              <a:gdLst/>
              <a:ahLst/>
              <a:cxnLst/>
              <a:rect l="l" t="t" r="r" b="b"/>
              <a:pathLst>
                <a:path w="2667" h="1859" extrusionOk="0">
                  <a:moveTo>
                    <a:pt x="1724" y="0"/>
                  </a:moveTo>
                  <a:cubicBezTo>
                    <a:pt x="1626" y="0"/>
                    <a:pt x="1529" y="17"/>
                    <a:pt x="1436" y="51"/>
                  </a:cubicBezTo>
                  <a:cubicBezTo>
                    <a:pt x="1026" y="154"/>
                    <a:pt x="667" y="359"/>
                    <a:pt x="411" y="667"/>
                  </a:cubicBezTo>
                  <a:cubicBezTo>
                    <a:pt x="206" y="923"/>
                    <a:pt x="1" y="1179"/>
                    <a:pt x="155" y="1538"/>
                  </a:cubicBezTo>
                  <a:cubicBezTo>
                    <a:pt x="240" y="1752"/>
                    <a:pt x="468" y="1859"/>
                    <a:pt x="690" y="1859"/>
                  </a:cubicBezTo>
                  <a:cubicBezTo>
                    <a:pt x="734" y="1859"/>
                    <a:pt x="778" y="1854"/>
                    <a:pt x="821" y="1846"/>
                  </a:cubicBezTo>
                  <a:lnTo>
                    <a:pt x="1539" y="1846"/>
                  </a:lnTo>
                  <a:cubicBezTo>
                    <a:pt x="1693" y="1794"/>
                    <a:pt x="1846" y="1743"/>
                    <a:pt x="2000" y="1692"/>
                  </a:cubicBezTo>
                  <a:cubicBezTo>
                    <a:pt x="2410" y="1487"/>
                    <a:pt x="2667" y="974"/>
                    <a:pt x="2513" y="513"/>
                  </a:cubicBezTo>
                  <a:cubicBezTo>
                    <a:pt x="2394" y="195"/>
                    <a:pt x="2059" y="0"/>
                    <a:pt x="172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20"/>
            <p:cNvSpPr/>
            <p:nvPr/>
          </p:nvSpPr>
          <p:spPr>
            <a:xfrm>
              <a:off x="3486633" y="3632536"/>
              <a:ext cx="30976" cy="27570"/>
            </a:xfrm>
            <a:custGeom>
              <a:avLst/>
              <a:gdLst/>
              <a:ahLst/>
              <a:cxnLst/>
              <a:rect l="l" t="t" r="r" b="b"/>
              <a:pathLst>
                <a:path w="2352" h="2093" extrusionOk="0">
                  <a:moveTo>
                    <a:pt x="1385" y="1"/>
                  </a:moveTo>
                  <a:cubicBezTo>
                    <a:pt x="1167" y="1"/>
                    <a:pt x="949" y="77"/>
                    <a:pt x="769" y="231"/>
                  </a:cubicBezTo>
                  <a:cubicBezTo>
                    <a:pt x="308" y="488"/>
                    <a:pt x="0" y="1000"/>
                    <a:pt x="52" y="1564"/>
                  </a:cubicBezTo>
                  <a:cubicBezTo>
                    <a:pt x="103" y="1820"/>
                    <a:pt x="308" y="2026"/>
                    <a:pt x="564" y="2077"/>
                  </a:cubicBezTo>
                  <a:cubicBezTo>
                    <a:pt x="606" y="2087"/>
                    <a:pt x="651" y="2092"/>
                    <a:pt x="698" y="2092"/>
                  </a:cubicBezTo>
                  <a:cubicBezTo>
                    <a:pt x="1335" y="2092"/>
                    <a:pt x="2352" y="1163"/>
                    <a:pt x="2256" y="590"/>
                  </a:cubicBezTo>
                  <a:cubicBezTo>
                    <a:pt x="2256" y="436"/>
                    <a:pt x="2154" y="283"/>
                    <a:pt x="2000" y="231"/>
                  </a:cubicBezTo>
                  <a:cubicBezTo>
                    <a:pt x="1820" y="77"/>
                    <a:pt x="1603" y="1"/>
                    <a:pt x="1385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20"/>
            <p:cNvSpPr/>
            <p:nvPr/>
          </p:nvSpPr>
          <p:spPr>
            <a:xfrm>
              <a:off x="3589253" y="3632879"/>
              <a:ext cx="31068" cy="24988"/>
            </a:xfrm>
            <a:custGeom>
              <a:avLst/>
              <a:gdLst/>
              <a:ahLst/>
              <a:cxnLst/>
              <a:rect l="l" t="t" r="r" b="b"/>
              <a:pathLst>
                <a:path w="2359" h="1897" extrusionOk="0">
                  <a:moveTo>
                    <a:pt x="1282" y="0"/>
                  </a:moveTo>
                  <a:cubicBezTo>
                    <a:pt x="667" y="0"/>
                    <a:pt x="103" y="410"/>
                    <a:pt x="1" y="1077"/>
                  </a:cubicBezTo>
                  <a:cubicBezTo>
                    <a:pt x="1" y="1436"/>
                    <a:pt x="565" y="1897"/>
                    <a:pt x="1026" y="1897"/>
                  </a:cubicBezTo>
                  <a:cubicBezTo>
                    <a:pt x="1539" y="1897"/>
                    <a:pt x="2308" y="1333"/>
                    <a:pt x="2308" y="923"/>
                  </a:cubicBezTo>
                  <a:cubicBezTo>
                    <a:pt x="2359" y="615"/>
                    <a:pt x="1692" y="51"/>
                    <a:pt x="1282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95" name="Google Shape;49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080352">
            <a:off x="555150" y="646275"/>
            <a:ext cx="1074100" cy="2008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96" name="Google Shape;49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977882">
            <a:off x="7957649" y="421762"/>
            <a:ext cx="1313251" cy="22479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98615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 only 1"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9"/>
          <p:cNvSpPr/>
          <p:nvPr/>
        </p:nvSpPr>
        <p:spPr>
          <a:xfrm flipH="1">
            <a:off x="16875" y="4578926"/>
            <a:ext cx="9144000" cy="572655"/>
          </a:xfrm>
          <a:custGeom>
            <a:avLst/>
            <a:gdLst/>
            <a:ahLst/>
            <a:cxnLst/>
            <a:rect l="l" t="t" r="r" b="b"/>
            <a:pathLst>
              <a:path w="285750" h="55937" extrusionOk="0">
                <a:moveTo>
                  <a:pt x="0" y="1"/>
                </a:moveTo>
                <a:lnTo>
                  <a:pt x="60" y="55936"/>
                </a:lnTo>
                <a:lnTo>
                  <a:pt x="285750" y="55936"/>
                </a:lnTo>
                <a:lnTo>
                  <a:pt x="285750" y="6859"/>
                </a:lnTo>
                <a:lnTo>
                  <a:pt x="0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9"/>
          <p:cNvSpPr txBox="1">
            <a:spLocks noGrp="1"/>
          </p:cNvSpPr>
          <p:nvPr>
            <p:ph type="title"/>
          </p:nvPr>
        </p:nvSpPr>
        <p:spPr>
          <a:xfrm>
            <a:off x="758775" y="411032"/>
            <a:ext cx="76263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177" name="Google Shape;177;p19"/>
          <p:cNvGrpSpPr/>
          <p:nvPr/>
        </p:nvGrpSpPr>
        <p:grpSpPr>
          <a:xfrm>
            <a:off x="-876700" y="-442175"/>
            <a:ext cx="11340128" cy="5639788"/>
            <a:chOff x="-876700" y="-442175"/>
            <a:chExt cx="11340128" cy="5639788"/>
          </a:xfrm>
        </p:grpSpPr>
        <p:grpSp>
          <p:nvGrpSpPr>
            <p:cNvPr id="178" name="Google Shape;178;p19"/>
            <p:cNvGrpSpPr/>
            <p:nvPr/>
          </p:nvGrpSpPr>
          <p:grpSpPr>
            <a:xfrm>
              <a:off x="-876700" y="-442175"/>
              <a:ext cx="10013867" cy="5238141"/>
              <a:chOff x="-876700" y="-442175"/>
              <a:chExt cx="10013867" cy="5238141"/>
            </a:xfrm>
          </p:grpSpPr>
          <p:sp>
            <p:nvSpPr>
              <p:cNvPr id="179" name="Google Shape;179;p19"/>
              <p:cNvSpPr/>
              <p:nvPr/>
            </p:nvSpPr>
            <p:spPr>
              <a:xfrm>
                <a:off x="-876700" y="-442175"/>
                <a:ext cx="1426500" cy="14259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180;p19"/>
              <p:cNvSpPr/>
              <p:nvPr/>
            </p:nvSpPr>
            <p:spPr>
              <a:xfrm>
                <a:off x="-40575" y="2525950"/>
                <a:ext cx="9177742" cy="2270016"/>
              </a:xfrm>
              <a:custGeom>
                <a:avLst/>
                <a:gdLst/>
                <a:ahLst/>
                <a:cxnLst/>
                <a:rect l="l" t="t" r="r" b="b"/>
                <a:pathLst>
                  <a:path w="285311" h="70938" extrusionOk="0">
                    <a:moveTo>
                      <a:pt x="1" y="0"/>
                    </a:moveTo>
                    <a:lnTo>
                      <a:pt x="1" y="70938"/>
                    </a:lnTo>
                    <a:lnTo>
                      <a:pt x="285310" y="70938"/>
                    </a:lnTo>
                    <a:lnTo>
                      <a:pt x="285310" y="20872"/>
                    </a:lnTo>
                    <a:cubicBezTo>
                      <a:pt x="273797" y="21551"/>
                      <a:pt x="262903" y="29564"/>
                      <a:pt x="257997" y="41351"/>
                    </a:cubicBezTo>
                    <a:cubicBezTo>
                      <a:pt x="247758" y="31766"/>
                      <a:pt x="235744" y="23396"/>
                      <a:pt x="222409" y="22539"/>
                    </a:cubicBezTo>
                    <a:cubicBezTo>
                      <a:pt x="221827" y="22502"/>
                      <a:pt x="221243" y="22484"/>
                      <a:pt x="220657" y="22484"/>
                    </a:cubicBezTo>
                    <a:cubicBezTo>
                      <a:pt x="207838" y="22484"/>
                      <a:pt x="194427" y="31248"/>
                      <a:pt x="191751" y="45185"/>
                    </a:cubicBezTo>
                    <a:cubicBezTo>
                      <a:pt x="182561" y="32357"/>
                      <a:pt x="168422" y="23561"/>
                      <a:pt x="153753" y="23561"/>
                    </a:cubicBezTo>
                    <a:cubicBezTo>
                      <a:pt x="153295" y="23561"/>
                      <a:pt x="152836" y="23569"/>
                      <a:pt x="152377" y="23587"/>
                    </a:cubicBezTo>
                    <a:cubicBezTo>
                      <a:pt x="137208" y="24158"/>
                      <a:pt x="122302" y="35136"/>
                      <a:pt x="117527" y="51209"/>
                    </a:cubicBezTo>
                    <a:cubicBezTo>
                      <a:pt x="108598" y="41256"/>
                      <a:pt x="97072" y="34231"/>
                      <a:pt x="84761" y="31231"/>
                    </a:cubicBezTo>
                    <a:cubicBezTo>
                      <a:pt x="81079" y="30326"/>
                      <a:pt x="77287" y="29787"/>
                      <a:pt x="73516" y="29787"/>
                    </a:cubicBezTo>
                    <a:cubicBezTo>
                      <a:pt x="69446" y="29787"/>
                      <a:pt x="65400" y="30415"/>
                      <a:pt x="61544" y="31885"/>
                    </a:cubicBezTo>
                    <a:cubicBezTo>
                      <a:pt x="54115" y="34707"/>
                      <a:pt x="47542" y="41029"/>
                      <a:pt x="45137" y="49364"/>
                    </a:cubicBezTo>
                    <a:cubicBezTo>
                      <a:pt x="44411" y="38600"/>
                      <a:pt x="39077" y="28849"/>
                      <a:pt x="32612" y="20836"/>
                    </a:cubicBezTo>
                    <a:cubicBezTo>
                      <a:pt x="24111" y="10323"/>
                      <a:pt x="12276" y="1953"/>
                      <a:pt x="1" y="0"/>
                    </a:cubicBezTo>
                    <a:close/>
                  </a:path>
                </a:pathLst>
              </a:custGeom>
              <a:solidFill>
                <a:srgbClr val="F8AD70">
                  <a:alpha val="125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1" name="Google Shape;181;p19"/>
            <p:cNvGrpSpPr/>
            <p:nvPr/>
          </p:nvGrpSpPr>
          <p:grpSpPr>
            <a:xfrm>
              <a:off x="7861197" y="3929933"/>
              <a:ext cx="2602230" cy="1267680"/>
              <a:chOff x="-1325629" y="3929933"/>
              <a:chExt cx="2602230" cy="1267680"/>
            </a:xfrm>
          </p:grpSpPr>
          <p:sp>
            <p:nvSpPr>
              <p:cNvPr id="182" name="Google Shape;182;p19"/>
              <p:cNvSpPr/>
              <p:nvPr/>
            </p:nvSpPr>
            <p:spPr>
              <a:xfrm flipH="1">
                <a:off x="-1325629" y="3929933"/>
                <a:ext cx="2455666" cy="1267680"/>
              </a:xfrm>
              <a:custGeom>
                <a:avLst/>
                <a:gdLst/>
                <a:ahLst/>
                <a:cxnLst/>
                <a:rect l="l" t="t" r="r" b="b"/>
                <a:pathLst>
                  <a:path w="17277" h="8919" extrusionOk="0">
                    <a:moveTo>
                      <a:pt x="7249" y="1"/>
                    </a:moveTo>
                    <a:cubicBezTo>
                      <a:pt x="7245" y="1"/>
                      <a:pt x="7242" y="1"/>
                      <a:pt x="7239" y="1"/>
                    </a:cubicBezTo>
                    <a:cubicBezTo>
                      <a:pt x="6001" y="61"/>
                      <a:pt x="6287" y="8133"/>
                      <a:pt x="6287" y="8133"/>
                    </a:cubicBezTo>
                    <a:cubicBezTo>
                      <a:pt x="6287" y="8133"/>
                      <a:pt x="4452" y="592"/>
                      <a:pt x="3168" y="592"/>
                    </a:cubicBezTo>
                    <a:cubicBezTo>
                      <a:pt x="3123" y="592"/>
                      <a:pt x="3079" y="601"/>
                      <a:pt x="3036" y="620"/>
                    </a:cubicBezTo>
                    <a:cubicBezTo>
                      <a:pt x="2798" y="727"/>
                      <a:pt x="2715" y="1061"/>
                      <a:pt x="2762" y="1549"/>
                    </a:cubicBezTo>
                    <a:cubicBezTo>
                      <a:pt x="2762" y="1656"/>
                      <a:pt x="2774" y="1775"/>
                      <a:pt x="2798" y="1882"/>
                    </a:cubicBezTo>
                    <a:cubicBezTo>
                      <a:pt x="3143" y="4133"/>
                      <a:pt x="5203" y="8538"/>
                      <a:pt x="5263" y="8693"/>
                    </a:cubicBezTo>
                    <a:cubicBezTo>
                      <a:pt x="5144" y="8633"/>
                      <a:pt x="1869" y="6966"/>
                      <a:pt x="0" y="6419"/>
                    </a:cubicBezTo>
                    <a:lnTo>
                      <a:pt x="0" y="7312"/>
                    </a:lnTo>
                    <a:cubicBezTo>
                      <a:pt x="1238" y="7895"/>
                      <a:pt x="3096" y="8538"/>
                      <a:pt x="4227" y="8919"/>
                    </a:cubicBezTo>
                    <a:lnTo>
                      <a:pt x="13859" y="8919"/>
                    </a:lnTo>
                    <a:cubicBezTo>
                      <a:pt x="14073" y="8835"/>
                      <a:pt x="14288" y="8728"/>
                      <a:pt x="14502" y="8621"/>
                    </a:cubicBezTo>
                    <a:cubicBezTo>
                      <a:pt x="14538" y="8609"/>
                      <a:pt x="14573" y="8597"/>
                      <a:pt x="14609" y="8574"/>
                    </a:cubicBezTo>
                    <a:cubicBezTo>
                      <a:pt x="14776" y="8490"/>
                      <a:pt x="14954" y="8419"/>
                      <a:pt x="15121" y="8324"/>
                    </a:cubicBezTo>
                    <a:cubicBezTo>
                      <a:pt x="15157" y="8312"/>
                      <a:pt x="15193" y="8288"/>
                      <a:pt x="15228" y="8276"/>
                    </a:cubicBezTo>
                    <a:cubicBezTo>
                      <a:pt x="15597" y="8085"/>
                      <a:pt x="15966" y="7883"/>
                      <a:pt x="16264" y="7704"/>
                    </a:cubicBezTo>
                    <a:cubicBezTo>
                      <a:pt x="16300" y="7681"/>
                      <a:pt x="16336" y="7657"/>
                      <a:pt x="16371" y="7645"/>
                    </a:cubicBezTo>
                    <a:cubicBezTo>
                      <a:pt x="16943" y="7288"/>
                      <a:pt x="17276" y="6966"/>
                      <a:pt x="17109" y="6788"/>
                    </a:cubicBezTo>
                    <a:cubicBezTo>
                      <a:pt x="17032" y="6710"/>
                      <a:pt x="16889" y="6673"/>
                      <a:pt x="16703" y="6673"/>
                    </a:cubicBezTo>
                    <a:cubicBezTo>
                      <a:pt x="16603" y="6673"/>
                      <a:pt x="16492" y="6684"/>
                      <a:pt x="16371" y="6704"/>
                    </a:cubicBezTo>
                    <a:cubicBezTo>
                      <a:pt x="16336" y="6704"/>
                      <a:pt x="16300" y="6716"/>
                      <a:pt x="16264" y="6716"/>
                    </a:cubicBezTo>
                    <a:cubicBezTo>
                      <a:pt x="15895" y="6788"/>
                      <a:pt x="15514" y="6895"/>
                      <a:pt x="15157" y="7014"/>
                    </a:cubicBezTo>
                    <a:cubicBezTo>
                      <a:pt x="15121" y="7026"/>
                      <a:pt x="15085" y="7038"/>
                      <a:pt x="15050" y="7050"/>
                    </a:cubicBezTo>
                    <a:cubicBezTo>
                      <a:pt x="14883" y="7109"/>
                      <a:pt x="14704" y="7169"/>
                      <a:pt x="14538" y="7240"/>
                    </a:cubicBezTo>
                    <a:cubicBezTo>
                      <a:pt x="14502" y="7252"/>
                      <a:pt x="14478" y="7264"/>
                      <a:pt x="14442" y="7276"/>
                    </a:cubicBezTo>
                    <a:cubicBezTo>
                      <a:pt x="14145" y="7383"/>
                      <a:pt x="13859" y="7502"/>
                      <a:pt x="13585" y="7621"/>
                    </a:cubicBezTo>
                    <a:cubicBezTo>
                      <a:pt x="13549" y="7633"/>
                      <a:pt x="13514" y="7645"/>
                      <a:pt x="13478" y="7657"/>
                    </a:cubicBezTo>
                    <a:cubicBezTo>
                      <a:pt x="12728" y="7978"/>
                      <a:pt x="12145" y="8252"/>
                      <a:pt x="12073" y="8288"/>
                    </a:cubicBezTo>
                    <a:cubicBezTo>
                      <a:pt x="12145" y="8216"/>
                      <a:pt x="12764" y="7597"/>
                      <a:pt x="13490" y="6823"/>
                    </a:cubicBezTo>
                    <a:cubicBezTo>
                      <a:pt x="13526" y="6788"/>
                      <a:pt x="13561" y="6740"/>
                      <a:pt x="13597" y="6704"/>
                    </a:cubicBezTo>
                    <a:cubicBezTo>
                      <a:pt x="13835" y="6442"/>
                      <a:pt x="14097" y="6145"/>
                      <a:pt x="14347" y="5859"/>
                    </a:cubicBezTo>
                    <a:cubicBezTo>
                      <a:pt x="14383" y="5835"/>
                      <a:pt x="14407" y="5788"/>
                      <a:pt x="14442" y="5752"/>
                    </a:cubicBezTo>
                    <a:cubicBezTo>
                      <a:pt x="14621" y="5549"/>
                      <a:pt x="14800" y="5347"/>
                      <a:pt x="14954" y="5145"/>
                    </a:cubicBezTo>
                    <a:cubicBezTo>
                      <a:pt x="14990" y="5097"/>
                      <a:pt x="15026" y="5061"/>
                      <a:pt x="15050" y="5014"/>
                    </a:cubicBezTo>
                    <a:cubicBezTo>
                      <a:pt x="15752" y="4133"/>
                      <a:pt x="16193" y="3382"/>
                      <a:pt x="15812" y="3251"/>
                    </a:cubicBezTo>
                    <a:cubicBezTo>
                      <a:pt x="15781" y="3241"/>
                      <a:pt x="15747" y="3236"/>
                      <a:pt x="15710" y="3236"/>
                    </a:cubicBezTo>
                    <a:cubicBezTo>
                      <a:pt x="15533" y="3236"/>
                      <a:pt x="15284" y="3352"/>
                      <a:pt x="14978" y="3549"/>
                    </a:cubicBezTo>
                    <a:cubicBezTo>
                      <a:pt x="14943" y="3561"/>
                      <a:pt x="14907" y="3585"/>
                      <a:pt x="14883" y="3609"/>
                    </a:cubicBezTo>
                    <a:cubicBezTo>
                      <a:pt x="14704" y="3740"/>
                      <a:pt x="14502" y="3883"/>
                      <a:pt x="14300" y="4037"/>
                    </a:cubicBezTo>
                    <a:cubicBezTo>
                      <a:pt x="14276" y="4073"/>
                      <a:pt x="14240" y="4097"/>
                      <a:pt x="14204" y="4121"/>
                    </a:cubicBezTo>
                    <a:cubicBezTo>
                      <a:pt x="14014" y="4287"/>
                      <a:pt x="13800" y="4466"/>
                      <a:pt x="13597" y="4656"/>
                    </a:cubicBezTo>
                    <a:cubicBezTo>
                      <a:pt x="13561" y="4692"/>
                      <a:pt x="13526" y="4716"/>
                      <a:pt x="13490" y="4752"/>
                    </a:cubicBezTo>
                    <a:cubicBezTo>
                      <a:pt x="12680" y="5490"/>
                      <a:pt x="11823" y="6371"/>
                      <a:pt x="11192" y="7061"/>
                    </a:cubicBezTo>
                    <a:cubicBezTo>
                      <a:pt x="10656" y="7633"/>
                      <a:pt x="10263" y="8074"/>
                      <a:pt x="10180" y="8169"/>
                    </a:cubicBezTo>
                    <a:cubicBezTo>
                      <a:pt x="10251" y="8050"/>
                      <a:pt x="10668" y="7431"/>
                      <a:pt x="11192" y="6609"/>
                    </a:cubicBezTo>
                    <a:cubicBezTo>
                      <a:pt x="12002" y="5311"/>
                      <a:pt x="13073" y="3525"/>
                      <a:pt x="13419" y="2466"/>
                    </a:cubicBezTo>
                    <a:cubicBezTo>
                      <a:pt x="13454" y="2359"/>
                      <a:pt x="13490" y="2251"/>
                      <a:pt x="13514" y="2156"/>
                    </a:cubicBezTo>
                    <a:cubicBezTo>
                      <a:pt x="13561" y="1918"/>
                      <a:pt x="13561" y="1739"/>
                      <a:pt x="13478" y="1632"/>
                    </a:cubicBezTo>
                    <a:cubicBezTo>
                      <a:pt x="13466" y="1608"/>
                      <a:pt x="13430" y="1585"/>
                      <a:pt x="13407" y="1573"/>
                    </a:cubicBezTo>
                    <a:lnTo>
                      <a:pt x="13371" y="1573"/>
                    </a:lnTo>
                    <a:cubicBezTo>
                      <a:pt x="13350" y="1567"/>
                      <a:pt x="13328" y="1564"/>
                      <a:pt x="13305" y="1564"/>
                    </a:cubicBezTo>
                    <a:cubicBezTo>
                      <a:pt x="12877" y="1564"/>
                      <a:pt x="12052" y="2592"/>
                      <a:pt x="11216" y="3835"/>
                    </a:cubicBezTo>
                    <a:cubicBezTo>
                      <a:pt x="10037" y="5585"/>
                      <a:pt x="8835" y="7764"/>
                      <a:pt x="8656" y="8085"/>
                    </a:cubicBezTo>
                    <a:cubicBezTo>
                      <a:pt x="8847" y="7645"/>
                      <a:pt x="10418" y="3954"/>
                      <a:pt x="10835" y="1882"/>
                    </a:cubicBezTo>
                    <a:cubicBezTo>
                      <a:pt x="10859" y="1763"/>
                      <a:pt x="10871" y="1656"/>
                      <a:pt x="10894" y="1561"/>
                    </a:cubicBezTo>
                    <a:cubicBezTo>
                      <a:pt x="10978" y="989"/>
                      <a:pt x="10942" y="584"/>
                      <a:pt x="10716" y="501"/>
                    </a:cubicBezTo>
                    <a:cubicBezTo>
                      <a:pt x="10693" y="494"/>
                      <a:pt x="10670" y="491"/>
                      <a:pt x="10646" y="491"/>
                    </a:cubicBezTo>
                    <a:cubicBezTo>
                      <a:pt x="10385" y="491"/>
                      <a:pt x="10067" y="905"/>
                      <a:pt x="9739" y="1549"/>
                    </a:cubicBezTo>
                    <a:cubicBezTo>
                      <a:pt x="9680" y="1656"/>
                      <a:pt x="9620" y="1763"/>
                      <a:pt x="9573" y="1882"/>
                    </a:cubicBezTo>
                    <a:cubicBezTo>
                      <a:pt x="8549" y="4049"/>
                      <a:pt x="7465" y="7966"/>
                      <a:pt x="7465" y="7966"/>
                    </a:cubicBezTo>
                    <a:cubicBezTo>
                      <a:pt x="7465" y="7966"/>
                      <a:pt x="7930" y="4240"/>
                      <a:pt x="7834" y="1882"/>
                    </a:cubicBezTo>
                    <a:cubicBezTo>
                      <a:pt x="7834" y="1763"/>
                      <a:pt x="7823" y="1656"/>
                      <a:pt x="7823" y="1549"/>
                    </a:cubicBezTo>
                    <a:cubicBezTo>
                      <a:pt x="7752" y="640"/>
                      <a:pt x="7587" y="1"/>
                      <a:pt x="72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183;p19"/>
              <p:cNvSpPr/>
              <p:nvPr/>
            </p:nvSpPr>
            <p:spPr>
              <a:xfrm rot="4107140">
                <a:off x="945355" y="4687960"/>
                <a:ext cx="125791" cy="527729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84" name="Google Shape;184;p19"/>
          <p:cNvSpPr/>
          <p:nvPr/>
        </p:nvSpPr>
        <p:spPr>
          <a:xfrm flipH="1">
            <a:off x="-4592" y="4147463"/>
            <a:ext cx="2385215" cy="1004805"/>
          </a:xfrm>
          <a:custGeom>
            <a:avLst/>
            <a:gdLst/>
            <a:ahLst/>
            <a:cxnLst/>
            <a:rect l="l" t="t" r="r" b="b"/>
            <a:pathLst>
              <a:path w="84142" h="35446" extrusionOk="0">
                <a:moveTo>
                  <a:pt x="84142" y="0"/>
                </a:moveTo>
                <a:cubicBezTo>
                  <a:pt x="83785" y="12"/>
                  <a:pt x="83440" y="24"/>
                  <a:pt x="83070" y="48"/>
                </a:cubicBezTo>
                <a:cubicBezTo>
                  <a:pt x="77058" y="417"/>
                  <a:pt x="71045" y="1869"/>
                  <a:pt x="65806" y="4858"/>
                </a:cubicBezTo>
                <a:cubicBezTo>
                  <a:pt x="60580" y="7846"/>
                  <a:pt x="56162" y="12442"/>
                  <a:pt x="53960" y="18062"/>
                </a:cubicBezTo>
                <a:cubicBezTo>
                  <a:pt x="50326" y="15625"/>
                  <a:pt x="45959" y="14222"/>
                  <a:pt x="41606" y="14222"/>
                </a:cubicBezTo>
                <a:cubicBezTo>
                  <a:pt x="40067" y="14222"/>
                  <a:pt x="38531" y="14397"/>
                  <a:pt x="37029" y="14764"/>
                </a:cubicBezTo>
                <a:cubicBezTo>
                  <a:pt x="31278" y="16157"/>
                  <a:pt x="26218" y="20503"/>
                  <a:pt x="24408" y="26134"/>
                </a:cubicBezTo>
                <a:cubicBezTo>
                  <a:pt x="22449" y="25487"/>
                  <a:pt x="20404" y="25180"/>
                  <a:pt x="18354" y="25180"/>
                </a:cubicBezTo>
                <a:cubicBezTo>
                  <a:pt x="11049" y="25180"/>
                  <a:pt x="3692" y="29085"/>
                  <a:pt x="1" y="35445"/>
                </a:cubicBezTo>
                <a:lnTo>
                  <a:pt x="84142" y="35445"/>
                </a:lnTo>
                <a:lnTo>
                  <a:pt x="84142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0083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6/11/2022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43669"/>
            <a:ext cx="9143244" cy="49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75" r:id="rId14"/>
    <p:sldLayoutId id="2147483677" r:id="rId15"/>
    <p:sldLayoutId id="2147483683" r:id="rId16"/>
    <p:sldLayoutId id="2147483684" r:id="rId1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microsoft.com/office/2007/relationships/hdphoto" Target="../media/hdphoto3.wdp"/><Relationship Id="rId5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.png"/><Relationship Id="rId11" Type="http://schemas.openxmlformats.org/officeDocument/2006/relationships/image" Target="../media/image1.png"/><Relationship Id="rId5" Type="http://schemas.openxmlformats.org/officeDocument/2006/relationships/image" Target="../media/image14.png"/><Relationship Id="rId10" Type="http://schemas.openxmlformats.org/officeDocument/2006/relationships/image" Target="../media/image3.png"/><Relationship Id="rId4" Type="http://schemas.microsoft.com/office/2007/relationships/hdphoto" Target="../media/hdphoto4.wdp"/><Relationship Id="rId9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microsoft.com/office/2007/relationships/hdphoto" Target="../media/hdphoto5.wdp"/><Relationship Id="rId7" Type="http://schemas.openxmlformats.org/officeDocument/2006/relationships/image" Target="../media/image1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Relationship Id="rId6" Type="http://schemas.microsoft.com/office/2007/relationships/hdphoto" Target="../media/hdphoto6.wdp"/><Relationship Id="rId5" Type="http://schemas.openxmlformats.org/officeDocument/2006/relationships/image" Target="../media/image20.pn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2.png"/><Relationship Id="rId7" Type="http://schemas.openxmlformats.org/officeDocument/2006/relationships/image" Target="../media/image24.jpg"/><Relationship Id="rId12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Relationship Id="rId6" Type="http://schemas.microsoft.com/office/2007/relationships/hdphoto" Target="../media/hdphoto7.wdp"/><Relationship Id="rId11" Type="http://schemas.openxmlformats.org/officeDocument/2006/relationships/image" Target="../media/image27.png"/><Relationship Id="rId5" Type="http://schemas.openxmlformats.org/officeDocument/2006/relationships/image" Target="../media/image23.png"/><Relationship Id="rId10" Type="http://schemas.openxmlformats.org/officeDocument/2006/relationships/image" Target="../media/image26.png"/><Relationship Id="rId4" Type="http://schemas.openxmlformats.org/officeDocument/2006/relationships/image" Target="../media/image4.png"/><Relationship Id="rId9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png"/><Relationship Id="rId5" Type="http://schemas.openxmlformats.org/officeDocument/2006/relationships/image" Target="../media/image10.pn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"/>
            <a:ext cx="9144000" cy="5142857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3810025" y="2876550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520978" y="1194343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91781" y="2977351"/>
            <a:ext cx="1932260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SMA KELAS X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251549" y="895350"/>
            <a:ext cx="2269429" cy="3200401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3810025" y="1745712"/>
            <a:ext cx="449577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 err="1">
                <a:solidFill>
                  <a:srgbClr val="C32F3C"/>
                </a:solidFill>
                <a:cs typeface="Arial" pitchFamily="34" charset="0"/>
              </a:rPr>
              <a:t>Pendidikan</a:t>
            </a:r>
            <a:r>
              <a:rPr lang="en-US" sz="3200" b="1" dirty="0">
                <a:solidFill>
                  <a:srgbClr val="C32F3C"/>
                </a:solidFill>
                <a:cs typeface="Arial" pitchFamily="34" charset="0"/>
              </a:rPr>
              <a:t> Agama Islam </a:t>
            </a:r>
            <a:r>
              <a:rPr lang="en-US" sz="3200" b="1" dirty="0" err="1">
                <a:solidFill>
                  <a:srgbClr val="C32F3C"/>
                </a:solidFill>
                <a:cs typeface="Arial" pitchFamily="34" charset="0"/>
              </a:rPr>
              <a:t>dan</a:t>
            </a:r>
            <a:r>
              <a:rPr lang="en-US" sz="3200" b="1" dirty="0">
                <a:solidFill>
                  <a:srgbClr val="C32F3C"/>
                </a:solidFill>
                <a:cs typeface="Arial" pitchFamily="34" charset="0"/>
              </a:rPr>
              <a:t> Budi </a:t>
            </a:r>
            <a:r>
              <a:rPr lang="en-US" sz="3200" b="1" dirty="0" err="1">
                <a:solidFill>
                  <a:srgbClr val="C32F3C"/>
                </a:solidFill>
                <a:cs typeface="Arial" pitchFamily="34" charset="0"/>
              </a:rPr>
              <a:t>Pekerti</a:t>
            </a:r>
            <a:endParaRPr lang="en-US" sz="3200" b="1" dirty="0">
              <a:solidFill>
                <a:srgbClr val="C32F3C"/>
              </a:solidFill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514" y="1025660"/>
            <a:ext cx="2159106" cy="3070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6325291-BBBC-D3B4-69CE-67268FB8DE71}"/>
              </a:ext>
            </a:extLst>
          </p:cNvPr>
          <p:cNvSpPr txBox="1"/>
          <p:nvPr/>
        </p:nvSpPr>
        <p:spPr>
          <a:xfrm>
            <a:off x="6647817" y="4066426"/>
            <a:ext cx="18783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Sumber</a:t>
            </a:r>
            <a:r>
              <a:rPr lang="en-US" sz="1050" dirty="0"/>
              <a:t>: </a:t>
            </a:r>
            <a:r>
              <a:rPr lang="en-US" sz="1050" i="1" dirty="0"/>
              <a:t>freepik.com</a:t>
            </a:r>
            <a:r>
              <a:rPr lang="en-US" sz="1050" dirty="0"/>
              <a:t>/</a:t>
            </a:r>
            <a:r>
              <a:rPr lang="en-US" sz="1050" dirty="0" err="1"/>
              <a:t>freepik</a:t>
            </a:r>
            <a:endParaRPr lang="en-ID" sz="1050" dirty="0"/>
          </a:p>
        </p:txBody>
      </p:sp>
      <p:grpSp>
        <p:nvGrpSpPr>
          <p:cNvPr id="863" name="Google Shape;863;p46"/>
          <p:cNvGrpSpPr/>
          <p:nvPr/>
        </p:nvGrpSpPr>
        <p:grpSpPr>
          <a:xfrm>
            <a:off x="5800011" y="202313"/>
            <a:ext cx="3196828" cy="2102149"/>
            <a:chOff x="235800" y="830650"/>
            <a:chExt cx="6978450" cy="4588844"/>
          </a:xfrm>
        </p:grpSpPr>
        <p:sp>
          <p:nvSpPr>
            <p:cNvPr id="864" name="Google Shape;864;p46"/>
            <p:cNvSpPr/>
            <p:nvPr/>
          </p:nvSpPr>
          <p:spPr>
            <a:xfrm>
              <a:off x="235800" y="1224769"/>
              <a:ext cx="2592225" cy="4194725"/>
            </a:xfrm>
            <a:custGeom>
              <a:avLst/>
              <a:gdLst/>
              <a:ahLst/>
              <a:cxnLst/>
              <a:rect l="l" t="t" r="r" b="b"/>
              <a:pathLst>
                <a:path w="103689" h="167789" extrusionOk="0">
                  <a:moveTo>
                    <a:pt x="13807" y="0"/>
                  </a:moveTo>
                  <a:cubicBezTo>
                    <a:pt x="11526" y="0"/>
                    <a:pt x="9194" y="921"/>
                    <a:pt x="7431" y="2357"/>
                  </a:cubicBezTo>
                  <a:cubicBezTo>
                    <a:pt x="6418" y="3183"/>
                    <a:pt x="7559" y="5231"/>
                    <a:pt x="8433" y="6203"/>
                  </a:cubicBezTo>
                  <a:cubicBezTo>
                    <a:pt x="9308" y="7175"/>
                    <a:pt x="10393" y="8259"/>
                    <a:pt x="10189" y="9549"/>
                  </a:cubicBezTo>
                  <a:cubicBezTo>
                    <a:pt x="9355" y="9975"/>
                    <a:pt x="8287" y="10084"/>
                    <a:pt x="7292" y="10084"/>
                  </a:cubicBezTo>
                  <a:cubicBezTo>
                    <a:pt x="7024" y="10084"/>
                    <a:pt x="6762" y="10076"/>
                    <a:pt x="6511" y="10065"/>
                  </a:cubicBezTo>
                  <a:cubicBezTo>
                    <a:pt x="6102" y="10046"/>
                    <a:pt x="5686" y="9992"/>
                    <a:pt x="5277" y="9992"/>
                  </a:cubicBezTo>
                  <a:cubicBezTo>
                    <a:pt x="4990" y="9992"/>
                    <a:pt x="4705" y="10019"/>
                    <a:pt x="4430" y="10104"/>
                  </a:cubicBezTo>
                  <a:cubicBezTo>
                    <a:pt x="3763" y="10310"/>
                    <a:pt x="3182" y="11034"/>
                    <a:pt x="3440" y="11683"/>
                  </a:cubicBezTo>
                  <a:cubicBezTo>
                    <a:pt x="2981" y="12481"/>
                    <a:pt x="2431" y="12899"/>
                    <a:pt x="2962" y="13650"/>
                  </a:cubicBezTo>
                  <a:cubicBezTo>
                    <a:pt x="3377" y="14235"/>
                    <a:pt x="4081" y="14716"/>
                    <a:pt x="4076" y="15434"/>
                  </a:cubicBezTo>
                  <a:cubicBezTo>
                    <a:pt x="4071" y="16003"/>
                    <a:pt x="3591" y="16462"/>
                    <a:pt x="3082" y="16719"/>
                  </a:cubicBezTo>
                  <a:cubicBezTo>
                    <a:pt x="2572" y="16973"/>
                    <a:pt x="2000" y="17102"/>
                    <a:pt x="1518" y="17408"/>
                  </a:cubicBezTo>
                  <a:cubicBezTo>
                    <a:pt x="13" y="18366"/>
                    <a:pt x="0" y="20519"/>
                    <a:pt x="159" y="22295"/>
                  </a:cubicBezTo>
                  <a:cubicBezTo>
                    <a:pt x="1133" y="23491"/>
                    <a:pt x="1285" y="25550"/>
                    <a:pt x="817" y="27017"/>
                  </a:cubicBezTo>
                  <a:cubicBezTo>
                    <a:pt x="639" y="27577"/>
                    <a:pt x="351" y="28172"/>
                    <a:pt x="552" y="28724"/>
                  </a:cubicBezTo>
                  <a:cubicBezTo>
                    <a:pt x="782" y="29356"/>
                    <a:pt x="1526" y="29605"/>
                    <a:pt x="2177" y="29773"/>
                  </a:cubicBezTo>
                  <a:cubicBezTo>
                    <a:pt x="2891" y="29958"/>
                    <a:pt x="3669" y="30130"/>
                    <a:pt x="4408" y="30130"/>
                  </a:cubicBezTo>
                  <a:cubicBezTo>
                    <a:pt x="5109" y="30130"/>
                    <a:pt x="5775" y="29975"/>
                    <a:pt x="6314" y="29528"/>
                  </a:cubicBezTo>
                  <a:cubicBezTo>
                    <a:pt x="7583" y="28478"/>
                    <a:pt x="9157" y="28121"/>
                    <a:pt x="10834" y="28121"/>
                  </a:cubicBezTo>
                  <a:cubicBezTo>
                    <a:pt x="13016" y="28121"/>
                    <a:pt x="15374" y="28725"/>
                    <a:pt x="17464" y="29196"/>
                  </a:cubicBezTo>
                  <a:cubicBezTo>
                    <a:pt x="18740" y="29482"/>
                    <a:pt x="20083" y="29952"/>
                    <a:pt x="20830" y="31028"/>
                  </a:cubicBezTo>
                  <a:cubicBezTo>
                    <a:pt x="21824" y="32461"/>
                    <a:pt x="21400" y="34451"/>
                    <a:pt x="20580" y="35993"/>
                  </a:cubicBezTo>
                  <a:cubicBezTo>
                    <a:pt x="19762" y="37533"/>
                    <a:pt x="18587" y="38903"/>
                    <a:pt x="18068" y="40567"/>
                  </a:cubicBezTo>
                  <a:cubicBezTo>
                    <a:pt x="17582" y="42129"/>
                    <a:pt x="17717" y="43806"/>
                    <a:pt x="17859" y="45436"/>
                  </a:cubicBezTo>
                  <a:cubicBezTo>
                    <a:pt x="18032" y="47441"/>
                    <a:pt x="18242" y="49554"/>
                    <a:pt x="19405" y="51198"/>
                  </a:cubicBezTo>
                  <a:cubicBezTo>
                    <a:pt x="20624" y="52922"/>
                    <a:pt x="21392" y="55494"/>
                    <a:pt x="21294" y="57601"/>
                  </a:cubicBezTo>
                  <a:cubicBezTo>
                    <a:pt x="21216" y="59294"/>
                    <a:pt x="20619" y="60958"/>
                    <a:pt x="20775" y="62645"/>
                  </a:cubicBezTo>
                  <a:cubicBezTo>
                    <a:pt x="21057" y="65704"/>
                    <a:pt x="23699" y="67999"/>
                    <a:pt x="26397" y="69471"/>
                  </a:cubicBezTo>
                  <a:cubicBezTo>
                    <a:pt x="29219" y="71013"/>
                    <a:pt x="31651" y="73637"/>
                    <a:pt x="32623" y="76701"/>
                  </a:cubicBezTo>
                  <a:cubicBezTo>
                    <a:pt x="33112" y="78241"/>
                    <a:pt x="33257" y="79868"/>
                    <a:pt x="33688" y="81425"/>
                  </a:cubicBezTo>
                  <a:cubicBezTo>
                    <a:pt x="34432" y="84119"/>
                    <a:pt x="36051" y="86565"/>
                    <a:pt x="38239" y="88307"/>
                  </a:cubicBezTo>
                  <a:cubicBezTo>
                    <a:pt x="39834" y="89575"/>
                    <a:pt x="42451" y="90023"/>
                    <a:pt x="44455" y="90388"/>
                  </a:cubicBezTo>
                  <a:cubicBezTo>
                    <a:pt x="45495" y="90578"/>
                    <a:pt x="46617" y="90728"/>
                    <a:pt x="47400" y="91437"/>
                  </a:cubicBezTo>
                  <a:cubicBezTo>
                    <a:pt x="47762" y="91764"/>
                    <a:pt x="48023" y="92187"/>
                    <a:pt x="48369" y="92530"/>
                  </a:cubicBezTo>
                  <a:cubicBezTo>
                    <a:pt x="50044" y="94188"/>
                    <a:pt x="53127" y="93507"/>
                    <a:pt x="54821" y="95145"/>
                  </a:cubicBezTo>
                  <a:cubicBezTo>
                    <a:pt x="55259" y="95566"/>
                    <a:pt x="55558" y="96107"/>
                    <a:pt x="55941" y="96579"/>
                  </a:cubicBezTo>
                  <a:cubicBezTo>
                    <a:pt x="56887" y="97736"/>
                    <a:pt x="58370" y="98428"/>
                    <a:pt x="59861" y="98428"/>
                  </a:cubicBezTo>
                  <a:cubicBezTo>
                    <a:pt x="60003" y="98428"/>
                    <a:pt x="60145" y="98421"/>
                    <a:pt x="60286" y="98409"/>
                  </a:cubicBezTo>
                  <a:lnTo>
                    <a:pt x="60286" y="98409"/>
                  </a:lnTo>
                  <a:cubicBezTo>
                    <a:pt x="59905" y="99653"/>
                    <a:pt x="61397" y="101114"/>
                    <a:pt x="60936" y="102330"/>
                  </a:cubicBezTo>
                  <a:cubicBezTo>
                    <a:pt x="60565" y="103312"/>
                    <a:pt x="59445" y="103741"/>
                    <a:pt x="58674" y="104452"/>
                  </a:cubicBezTo>
                  <a:cubicBezTo>
                    <a:pt x="57337" y="105685"/>
                    <a:pt x="57129" y="107795"/>
                    <a:pt x="57705" y="109521"/>
                  </a:cubicBezTo>
                  <a:cubicBezTo>
                    <a:pt x="58282" y="111246"/>
                    <a:pt x="59498" y="112671"/>
                    <a:pt x="60717" y="114022"/>
                  </a:cubicBezTo>
                  <a:cubicBezTo>
                    <a:pt x="62978" y="116530"/>
                    <a:pt x="65696" y="117746"/>
                    <a:pt x="68148" y="120066"/>
                  </a:cubicBezTo>
                  <a:cubicBezTo>
                    <a:pt x="70420" y="122216"/>
                    <a:pt x="70937" y="125696"/>
                    <a:pt x="70438" y="128784"/>
                  </a:cubicBezTo>
                  <a:cubicBezTo>
                    <a:pt x="69938" y="131872"/>
                    <a:pt x="68585" y="134744"/>
                    <a:pt x="67620" y="137718"/>
                  </a:cubicBezTo>
                  <a:cubicBezTo>
                    <a:pt x="65814" y="143276"/>
                    <a:pt x="65376" y="149382"/>
                    <a:pt x="67102" y="154963"/>
                  </a:cubicBezTo>
                  <a:cubicBezTo>
                    <a:pt x="68828" y="160546"/>
                    <a:pt x="72869" y="165522"/>
                    <a:pt x="78283" y="167717"/>
                  </a:cubicBezTo>
                  <a:cubicBezTo>
                    <a:pt x="78404" y="167766"/>
                    <a:pt x="78530" y="167788"/>
                    <a:pt x="78658" y="167788"/>
                  </a:cubicBezTo>
                  <a:cubicBezTo>
                    <a:pt x="79167" y="167788"/>
                    <a:pt x="79705" y="167444"/>
                    <a:pt x="80056" y="167066"/>
                  </a:cubicBezTo>
                  <a:cubicBezTo>
                    <a:pt x="80495" y="166591"/>
                    <a:pt x="80589" y="165833"/>
                    <a:pt x="80281" y="165265"/>
                  </a:cubicBezTo>
                  <a:cubicBezTo>
                    <a:pt x="79304" y="163467"/>
                    <a:pt x="77566" y="161932"/>
                    <a:pt x="76298" y="160326"/>
                  </a:cubicBezTo>
                  <a:cubicBezTo>
                    <a:pt x="75898" y="159821"/>
                    <a:pt x="75478" y="159248"/>
                    <a:pt x="75530" y="158607"/>
                  </a:cubicBezTo>
                  <a:cubicBezTo>
                    <a:pt x="75589" y="157886"/>
                    <a:pt x="76208" y="157367"/>
                    <a:pt x="76666" y="156807"/>
                  </a:cubicBezTo>
                  <a:cubicBezTo>
                    <a:pt x="77361" y="155947"/>
                    <a:pt x="77729" y="154867"/>
                    <a:pt x="77704" y="153762"/>
                  </a:cubicBezTo>
                  <a:cubicBezTo>
                    <a:pt x="77674" y="152733"/>
                    <a:pt x="77075" y="151726"/>
                    <a:pt x="77111" y="150697"/>
                  </a:cubicBezTo>
                  <a:cubicBezTo>
                    <a:pt x="77146" y="149667"/>
                    <a:pt x="77701" y="148583"/>
                    <a:pt x="78676" y="148251"/>
                  </a:cubicBezTo>
                  <a:cubicBezTo>
                    <a:pt x="79120" y="148100"/>
                    <a:pt x="79614" y="148115"/>
                    <a:pt x="80042" y="147926"/>
                  </a:cubicBezTo>
                  <a:cubicBezTo>
                    <a:pt x="81453" y="147303"/>
                    <a:pt x="81228" y="145153"/>
                    <a:pt x="82249" y="143996"/>
                  </a:cubicBezTo>
                  <a:cubicBezTo>
                    <a:pt x="82722" y="143460"/>
                    <a:pt x="83419" y="143193"/>
                    <a:pt x="84064" y="142883"/>
                  </a:cubicBezTo>
                  <a:cubicBezTo>
                    <a:pt x="86792" y="141571"/>
                    <a:pt x="89035" y="138972"/>
                    <a:pt x="89283" y="135957"/>
                  </a:cubicBezTo>
                  <a:cubicBezTo>
                    <a:pt x="89483" y="133544"/>
                    <a:pt x="88605" y="130615"/>
                    <a:pt x="90438" y="129034"/>
                  </a:cubicBezTo>
                  <a:cubicBezTo>
                    <a:pt x="91238" y="128344"/>
                    <a:pt x="92244" y="128199"/>
                    <a:pt x="93314" y="128199"/>
                  </a:cubicBezTo>
                  <a:cubicBezTo>
                    <a:pt x="94087" y="128199"/>
                    <a:pt x="94894" y="128275"/>
                    <a:pt x="95682" y="128275"/>
                  </a:cubicBezTo>
                  <a:cubicBezTo>
                    <a:pt x="96098" y="128275"/>
                    <a:pt x="96509" y="128254"/>
                    <a:pt x="96908" y="128189"/>
                  </a:cubicBezTo>
                  <a:cubicBezTo>
                    <a:pt x="97800" y="128044"/>
                    <a:pt x="98396" y="127214"/>
                    <a:pt x="98814" y="126412"/>
                  </a:cubicBezTo>
                  <a:cubicBezTo>
                    <a:pt x="99231" y="125609"/>
                    <a:pt x="99280" y="124658"/>
                    <a:pt x="99129" y="123766"/>
                  </a:cubicBezTo>
                  <a:cubicBezTo>
                    <a:pt x="98945" y="122668"/>
                    <a:pt x="98473" y="121597"/>
                    <a:pt x="98577" y="120489"/>
                  </a:cubicBezTo>
                  <a:cubicBezTo>
                    <a:pt x="98723" y="118930"/>
                    <a:pt x="99942" y="117730"/>
                    <a:pt x="100886" y="116480"/>
                  </a:cubicBezTo>
                  <a:cubicBezTo>
                    <a:pt x="102003" y="114998"/>
                    <a:pt x="102797" y="113297"/>
                    <a:pt x="103214" y="111488"/>
                  </a:cubicBezTo>
                  <a:cubicBezTo>
                    <a:pt x="103689" y="109429"/>
                    <a:pt x="102371" y="106997"/>
                    <a:pt x="100524" y="105970"/>
                  </a:cubicBezTo>
                  <a:cubicBezTo>
                    <a:pt x="98677" y="104943"/>
                    <a:pt x="96462" y="104915"/>
                    <a:pt x="94350" y="104853"/>
                  </a:cubicBezTo>
                  <a:cubicBezTo>
                    <a:pt x="92237" y="104794"/>
                    <a:pt x="89999" y="104633"/>
                    <a:pt x="88273" y="103414"/>
                  </a:cubicBezTo>
                  <a:cubicBezTo>
                    <a:pt x="86692" y="102296"/>
                    <a:pt x="85799" y="100469"/>
                    <a:pt x="84550" y="98991"/>
                  </a:cubicBezTo>
                  <a:cubicBezTo>
                    <a:pt x="82441" y="96497"/>
                    <a:pt x="79375" y="95057"/>
                    <a:pt x="76410" y="93690"/>
                  </a:cubicBezTo>
                  <a:cubicBezTo>
                    <a:pt x="75559" y="93298"/>
                    <a:pt x="74630" y="92901"/>
                    <a:pt x="73720" y="92901"/>
                  </a:cubicBezTo>
                  <a:cubicBezTo>
                    <a:pt x="73431" y="92901"/>
                    <a:pt x="73144" y="92941"/>
                    <a:pt x="72862" y="93034"/>
                  </a:cubicBezTo>
                  <a:cubicBezTo>
                    <a:pt x="72400" y="93185"/>
                    <a:pt x="71985" y="93473"/>
                    <a:pt x="71508" y="93564"/>
                  </a:cubicBezTo>
                  <a:cubicBezTo>
                    <a:pt x="71390" y="93586"/>
                    <a:pt x="71274" y="93597"/>
                    <a:pt x="71159" y="93597"/>
                  </a:cubicBezTo>
                  <a:cubicBezTo>
                    <a:pt x="70006" y="93597"/>
                    <a:pt x="69033" y="92520"/>
                    <a:pt x="67966" y="91944"/>
                  </a:cubicBezTo>
                  <a:cubicBezTo>
                    <a:pt x="67424" y="91651"/>
                    <a:pt x="66830" y="91518"/>
                    <a:pt x="66231" y="91518"/>
                  </a:cubicBezTo>
                  <a:cubicBezTo>
                    <a:pt x="64138" y="91518"/>
                    <a:pt x="61986" y="93147"/>
                    <a:pt x="61817" y="95293"/>
                  </a:cubicBezTo>
                  <a:cubicBezTo>
                    <a:pt x="61476" y="95410"/>
                    <a:pt x="61056" y="95468"/>
                    <a:pt x="60611" y="95468"/>
                  </a:cubicBezTo>
                  <a:cubicBezTo>
                    <a:pt x="59413" y="95468"/>
                    <a:pt x="58031" y="95047"/>
                    <a:pt x="57510" y="94228"/>
                  </a:cubicBezTo>
                  <a:cubicBezTo>
                    <a:pt x="56995" y="93419"/>
                    <a:pt x="56789" y="92287"/>
                    <a:pt x="55904" y="91918"/>
                  </a:cubicBezTo>
                  <a:cubicBezTo>
                    <a:pt x="55432" y="91722"/>
                    <a:pt x="54840" y="91796"/>
                    <a:pt x="54455" y="91458"/>
                  </a:cubicBezTo>
                  <a:cubicBezTo>
                    <a:pt x="53818" y="90898"/>
                    <a:pt x="54313" y="89881"/>
                    <a:pt x="54428" y="89040"/>
                  </a:cubicBezTo>
                  <a:cubicBezTo>
                    <a:pt x="54609" y="87696"/>
                    <a:pt x="53607" y="86419"/>
                    <a:pt x="52383" y="85834"/>
                  </a:cubicBezTo>
                  <a:cubicBezTo>
                    <a:pt x="51161" y="85249"/>
                    <a:pt x="49761" y="85202"/>
                    <a:pt x="48407" y="85159"/>
                  </a:cubicBezTo>
                  <a:cubicBezTo>
                    <a:pt x="47051" y="85115"/>
                    <a:pt x="45649" y="85054"/>
                    <a:pt x="44436" y="84447"/>
                  </a:cubicBezTo>
                  <a:cubicBezTo>
                    <a:pt x="42077" y="83264"/>
                    <a:pt x="41111" y="80063"/>
                    <a:pt x="42146" y="77635"/>
                  </a:cubicBezTo>
                  <a:cubicBezTo>
                    <a:pt x="43156" y="75267"/>
                    <a:pt x="45760" y="73783"/>
                    <a:pt x="48337" y="73783"/>
                  </a:cubicBezTo>
                  <a:cubicBezTo>
                    <a:pt x="48401" y="73783"/>
                    <a:pt x="48464" y="73784"/>
                    <a:pt x="48528" y="73786"/>
                  </a:cubicBezTo>
                  <a:cubicBezTo>
                    <a:pt x="51112" y="73862"/>
                    <a:pt x="53842" y="75749"/>
                    <a:pt x="53870" y="78335"/>
                  </a:cubicBezTo>
                  <a:cubicBezTo>
                    <a:pt x="53875" y="78746"/>
                    <a:pt x="54287" y="78928"/>
                    <a:pt x="54735" y="78928"/>
                  </a:cubicBezTo>
                  <a:cubicBezTo>
                    <a:pt x="55004" y="78928"/>
                    <a:pt x="55285" y="78863"/>
                    <a:pt x="55498" y="78741"/>
                  </a:cubicBezTo>
                  <a:cubicBezTo>
                    <a:pt x="56067" y="78416"/>
                    <a:pt x="56365" y="77760"/>
                    <a:pt x="56505" y="77119"/>
                  </a:cubicBezTo>
                  <a:cubicBezTo>
                    <a:pt x="56645" y="76478"/>
                    <a:pt x="56664" y="75812"/>
                    <a:pt x="56860" y="75186"/>
                  </a:cubicBezTo>
                  <a:cubicBezTo>
                    <a:pt x="57310" y="73749"/>
                    <a:pt x="58757" y="72690"/>
                    <a:pt x="60261" y="72690"/>
                  </a:cubicBezTo>
                  <a:cubicBezTo>
                    <a:pt x="60273" y="72690"/>
                    <a:pt x="60285" y="72690"/>
                    <a:pt x="60297" y="72690"/>
                  </a:cubicBezTo>
                  <a:cubicBezTo>
                    <a:pt x="60306" y="72690"/>
                    <a:pt x="60314" y="72690"/>
                    <a:pt x="60323" y="72690"/>
                  </a:cubicBezTo>
                  <a:cubicBezTo>
                    <a:pt x="61893" y="72690"/>
                    <a:pt x="62998" y="71122"/>
                    <a:pt x="64116" y="70013"/>
                  </a:cubicBezTo>
                  <a:cubicBezTo>
                    <a:pt x="65241" y="68896"/>
                    <a:pt x="65913" y="67214"/>
                    <a:pt x="65469" y="65693"/>
                  </a:cubicBezTo>
                  <a:cubicBezTo>
                    <a:pt x="65229" y="64873"/>
                    <a:pt x="64683" y="64046"/>
                    <a:pt x="64956" y="63238"/>
                  </a:cubicBezTo>
                  <a:cubicBezTo>
                    <a:pt x="65170" y="62604"/>
                    <a:pt x="65822" y="62237"/>
                    <a:pt x="66438" y="61978"/>
                  </a:cubicBezTo>
                  <a:cubicBezTo>
                    <a:pt x="67992" y="61328"/>
                    <a:pt x="69657" y="60995"/>
                    <a:pt x="71338" y="60995"/>
                  </a:cubicBezTo>
                  <a:cubicBezTo>
                    <a:pt x="71514" y="60995"/>
                    <a:pt x="71689" y="60998"/>
                    <a:pt x="71865" y="61005"/>
                  </a:cubicBezTo>
                  <a:cubicBezTo>
                    <a:pt x="71916" y="61008"/>
                    <a:pt x="71966" y="61009"/>
                    <a:pt x="72016" y="61009"/>
                  </a:cubicBezTo>
                  <a:cubicBezTo>
                    <a:pt x="73530" y="61009"/>
                    <a:pt x="74333" y="60016"/>
                    <a:pt x="75129" y="58671"/>
                  </a:cubicBezTo>
                  <a:cubicBezTo>
                    <a:pt x="75724" y="57667"/>
                    <a:pt x="75988" y="56400"/>
                    <a:pt x="76935" y="55719"/>
                  </a:cubicBezTo>
                  <a:cubicBezTo>
                    <a:pt x="77461" y="55341"/>
                    <a:pt x="78061" y="55227"/>
                    <a:pt x="78697" y="55227"/>
                  </a:cubicBezTo>
                  <a:cubicBezTo>
                    <a:pt x="79669" y="55227"/>
                    <a:pt x="80723" y="55493"/>
                    <a:pt x="81724" y="55493"/>
                  </a:cubicBezTo>
                  <a:cubicBezTo>
                    <a:pt x="81835" y="55493"/>
                    <a:pt x="81945" y="55490"/>
                    <a:pt x="82055" y="55483"/>
                  </a:cubicBezTo>
                  <a:cubicBezTo>
                    <a:pt x="84597" y="55311"/>
                    <a:pt x="86582" y="52458"/>
                    <a:pt x="85860" y="50015"/>
                  </a:cubicBezTo>
                  <a:cubicBezTo>
                    <a:pt x="85517" y="48852"/>
                    <a:pt x="84704" y="47901"/>
                    <a:pt x="84043" y="46884"/>
                  </a:cubicBezTo>
                  <a:cubicBezTo>
                    <a:pt x="83131" y="45481"/>
                    <a:pt x="82492" y="43918"/>
                    <a:pt x="82159" y="42277"/>
                  </a:cubicBezTo>
                  <a:cubicBezTo>
                    <a:pt x="81854" y="40773"/>
                    <a:pt x="81767" y="39118"/>
                    <a:pt x="80776" y="37947"/>
                  </a:cubicBezTo>
                  <a:cubicBezTo>
                    <a:pt x="79227" y="38020"/>
                    <a:pt x="77350" y="37975"/>
                    <a:pt x="75971" y="38686"/>
                  </a:cubicBezTo>
                  <a:cubicBezTo>
                    <a:pt x="75699" y="37108"/>
                    <a:pt x="75398" y="35461"/>
                    <a:pt x="74423" y="34192"/>
                  </a:cubicBezTo>
                  <a:cubicBezTo>
                    <a:pt x="73732" y="33291"/>
                    <a:pt x="72587" y="32657"/>
                    <a:pt x="71488" y="32657"/>
                  </a:cubicBezTo>
                  <a:cubicBezTo>
                    <a:pt x="71039" y="32657"/>
                    <a:pt x="70597" y="32763"/>
                    <a:pt x="70198" y="32999"/>
                  </a:cubicBezTo>
                  <a:cubicBezTo>
                    <a:pt x="68851" y="33794"/>
                    <a:pt x="68559" y="35642"/>
                    <a:pt x="68807" y="37187"/>
                  </a:cubicBezTo>
                  <a:cubicBezTo>
                    <a:pt x="69057" y="38731"/>
                    <a:pt x="69698" y="40227"/>
                    <a:pt x="69655" y="41791"/>
                  </a:cubicBezTo>
                  <a:cubicBezTo>
                    <a:pt x="69615" y="43336"/>
                    <a:pt x="68552" y="45042"/>
                    <a:pt x="67017" y="45042"/>
                  </a:cubicBezTo>
                  <a:cubicBezTo>
                    <a:pt x="66998" y="45042"/>
                    <a:pt x="66979" y="45041"/>
                    <a:pt x="66960" y="45041"/>
                  </a:cubicBezTo>
                  <a:cubicBezTo>
                    <a:pt x="66146" y="45019"/>
                    <a:pt x="65416" y="44522"/>
                    <a:pt x="64843" y="43941"/>
                  </a:cubicBezTo>
                  <a:cubicBezTo>
                    <a:pt x="64022" y="43112"/>
                    <a:pt x="63372" y="42052"/>
                    <a:pt x="62317" y="41553"/>
                  </a:cubicBezTo>
                  <a:cubicBezTo>
                    <a:pt x="61507" y="41171"/>
                    <a:pt x="60577" y="41179"/>
                    <a:pt x="59704" y="40982"/>
                  </a:cubicBezTo>
                  <a:cubicBezTo>
                    <a:pt x="56728" y="40316"/>
                    <a:pt x="54688" y="36902"/>
                    <a:pt x="55510" y="33965"/>
                  </a:cubicBezTo>
                  <a:cubicBezTo>
                    <a:pt x="56182" y="31564"/>
                    <a:pt x="58657" y="29882"/>
                    <a:pt x="61117" y="29882"/>
                  </a:cubicBezTo>
                  <a:cubicBezTo>
                    <a:pt x="61664" y="29882"/>
                    <a:pt x="62211" y="29966"/>
                    <a:pt x="62737" y="30143"/>
                  </a:cubicBezTo>
                  <a:cubicBezTo>
                    <a:pt x="66237" y="28861"/>
                    <a:pt x="67660" y="24447"/>
                    <a:pt x="66265" y="20991"/>
                  </a:cubicBezTo>
                  <a:cubicBezTo>
                    <a:pt x="64868" y="17535"/>
                    <a:pt x="61115" y="15389"/>
                    <a:pt x="57392" y="15226"/>
                  </a:cubicBezTo>
                  <a:cubicBezTo>
                    <a:pt x="56302" y="15179"/>
                    <a:pt x="55191" y="15275"/>
                    <a:pt x="54134" y="15007"/>
                  </a:cubicBezTo>
                  <a:cubicBezTo>
                    <a:pt x="51145" y="14251"/>
                    <a:pt x="49582" y="10965"/>
                    <a:pt x="46980" y="9310"/>
                  </a:cubicBezTo>
                  <a:cubicBezTo>
                    <a:pt x="46287" y="8869"/>
                    <a:pt x="45224" y="8778"/>
                    <a:pt x="44079" y="8778"/>
                  </a:cubicBezTo>
                  <a:cubicBezTo>
                    <a:pt x="43277" y="8778"/>
                    <a:pt x="42435" y="8823"/>
                    <a:pt x="41651" y="8823"/>
                  </a:cubicBezTo>
                  <a:cubicBezTo>
                    <a:pt x="40795" y="8823"/>
                    <a:pt x="40007" y="8769"/>
                    <a:pt x="39418" y="8547"/>
                  </a:cubicBezTo>
                  <a:cubicBezTo>
                    <a:pt x="38499" y="8200"/>
                    <a:pt x="37525" y="8023"/>
                    <a:pt x="36546" y="8023"/>
                  </a:cubicBezTo>
                  <a:cubicBezTo>
                    <a:pt x="36275" y="8023"/>
                    <a:pt x="36003" y="8037"/>
                    <a:pt x="35731" y="8064"/>
                  </a:cubicBezTo>
                  <a:cubicBezTo>
                    <a:pt x="34635" y="9104"/>
                    <a:pt x="32585" y="9398"/>
                    <a:pt x="31077" y="9499"/>
                  </a:cubicBezTo>
                  <a:cubicBezTo>
                    <a:pt x="29526" y="7990"/>
                    <a:pt x="27655" y="6585"/>
                    <a:pt x="25725" y="5605"/>
                  </a:cubicBezTo>
                  <a:cubicBezTo>
                    <a:pt x="24435" y="4951"/>
                    <a:pt x="22930" y="4260"/>
                    <a:pt x="22532" y="2870"/>
                  </a:cubicBezTo>
                  <a:cubicBezTo>
                    <a:pt x="22012" y="1053"/>
                    <a:pt x="19376" y="125"/>
                    <a:pt x="17200" y="125"/>
                  </a:cubicBezTo>
                  <a:cubicBezTo>
                    <a:pt x="16716" y="125"/>
                    <a:pt x="16254" y="171"/>
                    <a:pt x="15844" y="263"/>
                  </a:cubicBezTo>
                  <a:cubicBezTo>
                    <a:pt x="15181" y="84"/>
                    <a:pt x="14496" y="0"/>
                    <a:pt x="13807" y="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46"/>
            <p:cNvSpPr/>
            <p:nvPr/>
          </p:nvSpPr>
          <p:spPr>
            <a:xfrm>
              <a:off x="2370225" y="830650"/>
              <a:ext cx="1016975" cy="1158500"/>
            </a:xfrm>
            <a:custGeom>
              <a:avLst/>
              <a:gdLst/>
              <a:ahLst/>
              <a:cxnLst/>
              <a:rect l="l" t="t" r="r" b="b"/>
              <a:pathLst>
                <a:path w="40679" h="46340" extrusionOk="0">
                  <a:moveTo>
                    <a:pt x="15780" y="0"/>
                  </a:moveTo>
                  <a:cubicBezTo>
                    <a:pt x="14989" y="0"/>
                    <a:pt x="14213" y="109"/>
                    <a:pt x="13470" y="421"/>
                  </a:cubicBezTo>
                  <a:cubicBezTo>
                    <a:pt x="9879" y="1928"/>
                    <a:pt x="10933" y="5468"/>
                    <a:pt x="8580" y="7572"/>
                  </a:cubicBezTo>
                  <a:cubicBezTo>
                    <a:pt x="6546" y="9390"/>
                    <a:pt x="2788" y="7963"/>
                    <a:pt x="1150" y="10460"/>
                  </a:cubicBezTo>
                  <a:cubicBezTo>
                    <a:pt x="0" y="12215"/>
                    <a:pt x="1289" y="14606"/>
                    <a:pt x="2962" y="15871"/>
                  </a:cubicBezTo>
                  <a:cubicBezTo>
                    <a:pt x="4636" y="17135"/>
                    <a:pt x="6731" y="17894"/>
                    <a:pt x="8056" y="19522"/>
                  </a:cubicBezTo>
                  <a:cubicBezTo>
                    <a:pt x="10183" y="22136"/>
                    <a:pt x="9577" y="26004"/>
                    <a:pt x="8413" y="29169"/>
                  </a:cubicBezTo>
                  <a:cubicBezTo>
                    <a:pt x="7247" y="32332"/>
                    <a:pt x="5603" y="35532"/>
                    <a:pt x="6005" y="38881"/>
                  </a:cubicBezTo>
                  <a:cubicBezTo>
                    <a:pt x="6193" y="40459"/>
                    <a:pt x="6837" y="41956"/>
                    <a:pt x="7675" y="43307"/>
                  </a:cubicBezTo>
                  <a:cubicBezTo>
                    <a:pt x="8488" y="44615"/>
                    <a:pt x="9597" y="45873"/>
                    <a:pt x="11095" y="46235"/>
                  </a:cubicBezTo>
                  <a:cubicBezTo>
                    <a:pt x="11391" y="46306"/>
                    <a:pt x="11688" y="46339"/>
                    <a:pt x="11983" y="46339"/>
                  </a:cubicBezTo>
                  <a:cubicBezTo>
                    <a:pt x="13586" y="46339"/>
                    <a:pt x="15150" y="45367"/>
                    <a:pt x="16368" y="44250"/>
                  </a:cubicBezTo>
                  <a:cubicBezTo>
                    <a:pt x="17812" y="42927"/>
                    <a:pt x="19065" y="41325"/>
                    <a:pt x="20822" y="40465"/>
                  </a:cubicBezTo>
                  <a:cubicBezTo>
                    <a:pt x="23353" y="39224"/>
                    <a:pt x="26610" y="39686"/>
                    <a:pt x="28815" y="37929"/>
                  </a:cubicBezTo>
                  <a:cubicBezTo>
                    <a:pt x="31544" y="35754"/>
                    <a:pt x="31140" y="31606"/>
                    <a:pt x="31890" y="28199"/>
                  </a:cubicBezTo>
                  <a:cubicBezTo>
                    <a:pt x="33150" y="22476"/>
                    <a:pt x="38102" y="18249"/>
                    <a:pt x="40038" y="12718"/>
                  </a:cubicBezTo>
                  <a:cubicBezTo>
                    <a:pt x="40418" y="11636"/>
                    <a:pt x="40679" y="10499"/>
                    <a:pt x="40652" y="9352"/>
                  </a:cubicBezTo>
                  <a:cubicBezTo>
                    <a:pt x="40569" y="5649"/>
                    <a:pt x="37449" y="2571"/>
                    <a:pt x="33956" y="1339"/>
                  </a:cubicBezTo>
                  <a:cubicBezTo>
                    <a:pt x="31938" y="627"/>
                    <a:pt x="29911" y="457"/>
                    <a:pt x="27871" y="457"/>
                  </a:cubicBezTo>
                  <a:cubicBezTo>
                    <a:pt x="26007" y="457"/>
                    <a:pt x="24132" y="599"/>
                    <a:pt x="22245" y="599"/>
                  </a:cubicBezTo>
                  <a:cubicBezTo>
                    <a:pt x="21785" y="599"/>
                    <a:pt x="21325" y="591"/>
                    <a:pt x="20863" y="570"/>
                  </a:cubicBezTo>
                  <a:cubicBezTo>
                    <a:pt x="19225" y="496"/>
                    <a:pt x="17470" y="0"/>
                    <a:pt x="15780" y="0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46"/>
            <p:cNvSpPr/>
            <p:nvPr/>
          </p:nvSpPr>
          <p:spPr>
            <a:xfrm>
              <a:off x="3143325" y="1089650"/>
              <a:ext cx="4064350" cy="3503975"/>
            </a:xfrm>
            <a:custGeom>
              <a:avLst/>
              <a:gdLst/>
              <a:ahLst/>
              <a:cxnLst/>
              <a:rect l="l" t="t" r="r" b="b"/>
              <a:pathLst>
                <a:path w="162574" h="140159" extrusionOk="0">
                  <a:moveTo>
                    <a:pt x="149391" y="0"/>
                  </a:moveTo>
                  <a:cubicBezTo>
                    <a:pt x="148360" y="0"/>
                    <a:pt x="147330" y="156"/>
                    <a:pt x="146349" y="477"/>
                  </a:cubicBezTo>
                  <a:cubicBezTo>
                    <a:pt x="145329" y="812"/>
                    <a:pt x="144363" y="1309"/>
                    <a:pt x="143326" y="1583"/>
                  </a:cubicBezTo>
                  <a:cubicBezTo>
                    <a:pt x="142494" y="1801"/>
                    <a:pt x="141638" y="1870"/>
                    <a:pt x="140776" y="1870"/>
                  </a:cubicBezTo>
                  <a:cubicBezTo>
                    <a:pt x="140050" y="1870"/>
                    <a:pt x="139319" y="1821"/>
                    <a:pt x="138596" y="1772"/>
                  </a:cubicBezTo>
                  <a:lnTo>
                    <a:pt x="130106" y="1191"/>
                  </a:lnTo>
                  <a:cubicBezTo>
                    <a:pt x="129237" y="1132"/>
                    <a:pt x="128350" y="1076"/>
                    <a:pt x="127469" y="1076"/>
                  </a:cubicBezTo>
                  <a:cubicBezTo>
                    <a:pt x="125783" y="1076"/>
                    <a:pt x="124119" y="1281"/>
                    <a:pt x="122644" y="2056"/>
                  </a:cubicBezTo>
                  <a:cubicBezTo>
                    <a:pt x="119360" y="3782"/>
                    <a:pt x="117499" y="8084"/>
                    <a:pt x="113816" y="8529"/>
                  </a:cubicBezTo>
                  <a:cubicBezTo>
                    <a:pt x="113611" y="8554"/>
                    <a:pt x="113408" y="8566"/>
                    <a:pt x="113207" y="8566"/>
                  </a:cubicBezTo>
                  <a:cubicBezTo>
                    <a:pt x="110853" y="8566"/>
                    <a:pt x="108715" y="6973"/>
                    <a:pt x="106473" y="6087"/>
                  </a:cubicBezTo>
                  <a:cubicBezTo>
                    <a:pt x="105100" y="5543"/>
                    <a:pt x="103627" y="5279"/>
                    <a:pt x="102152" y="5279"/>
                  </a:cubicBezTo>
                  <a:cubicBezTo>
                    <a:pt x="99404" y="5279"/>
                    <a:pt x="96647" y="6196"/>
                    <a:pt x="94512" y="7933"/>
                  </a:cubicBezTo>
                  <a:cubicBezTo>
                    <a:pt x="93279" y="7304"/>
                    <a:pt x="93660" y="5468"/>
                    <a:pt x="93225" y="4153"/>
                  </a:cubicBezTo>
                  <a:cubicBezTo>
                    <a:pt x="92771" y="2782"/>
                    <a:pt x="91297" y="1954"/>
                    <a:pt x="89858" y="1828"/>
                  </a:cubicBezTo>
                  <a:cubicBezTo>
                    <a:pt x="89687" y="1813"/>
                    <a:pt x="89517" y="1806"/>
                    <a:pt x="89348" y="1806"/>
                  </a:cubicBezTo>
                  <a:cubicBezTo>
                    <a:pt x="88082" y="1806"/>
                    <a:pt x="86834" y="2194"/>
                    <a:pt x="85623" y="2590"/>
                  </a:cubicBezTo>
                  <a:cubicBezTo>
                    <a:pt x="82664" y="3556"/>
                    <a:pt x="79224" y="5204"/>
                    <a:pt x="78950" y="8303"/>
                  </a:cubicBezTo>
                  <a:cubicBezTo>
                    <a:pt x="78873" y="9176"/>
                    <a:pt x="79068" y="10104"/>
                    <a:pt x="78702" y="10900"/>
                  </a:cubicBezTo>
                  <a:cubicBezTo>
                    <a:pt x="78178" y="12033"/>
                    <a:pt x="76762" y="12408"/>
                    <a:pt x="75881" y="13291"/>
                  </a:cubicBezTo>
                  <a:cubicBezTo>
                    <a:pt x="74831" y="14345"/>
                    <a:pt x="74664" y="15971"/>
                    <a:pt x="74621" y="17458"/>
                  </a:cubicBezTo>
                  <a:cubicBezTo>
                    <a:pt x="74577" y="18944"/>
                    <a:pt x="74563" y="20541"/>
                    <a:pt x="73703" y="21754"/>
                  </a:cubicBezTo>
                  <a:cubicBezTo>
                    <a:pt x="73148" y="22537"/>
                    <a:pt x="71069" y="23068"/>
                    <a:pt x="69376" y="23068"/>
                  </a:cubicBezTo>
                  <a:cubicBezTo>
                    <a:pt x="68445" y="23068"/>
                    <a:pt x="67630" y="22907"/>
                    <a:pt x="67252" y="22539"/>
                  </a:cubicBezTo>
                  <a:cubicBezTo>
                    <a:pt x="66636" y="21940"/>
                    <a:pt x="65905" y="21693"/>
                    <a:pt x="65124" y="21693"/>
                  </a:cubicBezTo>
                  <a:cubicBezTo>
                    <a:pt x="63293" y="21693"/>
                    <a:pt x="61194" y="23048"/>
                    <a:pt x="59696" y="24392"/>
                  </a:cubicBezTo>
                  <a:lnTo>
                    <a:pt x="53326" y="30110"/>
                  </a:lnTo>
                  <a:cubicBezTo>
                    <a:pt x="51731" y="31541"/>
                    <a:pt x="50013" y="33034"/>
                    <a:pt x="47899" y="33389"/>
                  </a:cubicBezTo>
                  <a:cubicBezTo>
                    <a:pt x="47672" y="33427"/>
                    <a:pt x="47440" y="33446"/>
                    <a:pt x="47206" y="33446"/>
                  </a:cubicBezTo>
                  <a:cubicBezTo>
                    <a:pt x="45267" y="33446"/>
                    <a:pt x="43232" y="32171"/>
                    <a:pt x="43155" y="30259"/>
                  </a:cubicBezTo>
                  <a:cubicBezTo>
                    <a:pt x="43563" y="29875"/>
                    <a:pt x="44085" y="29761"/>
                    <a:pt x="44655" y="29761"/>
                  </a:cubicBezTo>
                  <a:cubicBezTo>
                    <a:pt x="45498" y="29761"/>
                    <a:pt x="46445" y="30012"/>
                    <a:pt x="47276" y="30012"/>
                  </a:cubicBezTo>
                  <a:cubicBezTo>
                    <a:pt x="47872" y="30012"/>
                    <a:pt x="48409" y="29883"/>
                    <a:pt x="48805" y="29438"/>
                  </a:cubicBezTo>
                  <a:cubicBezTo>
                    <a:pt x="49977" y="28121"/>
                    <a:pt x="48243" y="26238"/>
                    <a:pt x="46718" y="25356"/>
                  </a:cubicBezTo>
                  <a:cubicBezTo>
                    <a:pt x="43929" y="23744"/>
                    <a:pt x="41047" y="22101"/>
                    <a:pt x="37854" y="21667"/>
                  </a:cubicBezTo>
                  <a:cubicBezTo>
                    <a:pt x="37395" y="21605"/>
                    <a:pt x="36928" y="21573"/>
                    <a:pt x="36459" y="21573"/>
                  </a:cubicBezTo>
                  <a:cubicBezTo>
                    <a:pt x="33662" y="21573"/>
                    <a:pt x="30804" y="22696"/>
                    <a:pt x="29384" y="25062"/>
                  </a:cubicBezTo>
                  <a:cubicBezTo>
                    <a:pt x="27966" y="27426"/>
                    <a:pt x="28225" y="30512"/>
                    <a:pt x="26820" y="32884"/>
                  </a:cubicBezTo>
                  <a:cubicBezTo>
                    <a:pt x="25941" y="34369"/>
                    <a:pt x="24491" y="35431"/>
                    <a:pt x="23493" y="36839"/>
                  </a:cubicBezTo>
                  <a:cubicBezTo>
                    <a:pt x="22495" y="38247"/>
                    <a:pt x="22067" y="40372"/>
                    <a:pt x="23291" y="41591"/>
                  </a:cubicBezTo>
                  <a:cubicBezTo>
                    <a:pt x="24277" y="42574"/>
                    <a:pt x="25957" y="42576"/>
                    <a:pt x="26934" y="43568"/>
                  </a:cubicBezTo>
                  <a:cubicBezTo>
                    <a:pt x="27686" y="44334"/>
                    <a:pt x="27942" y="45612"/>
                    <a:pt x="28928" y="46032"/>
                  </a:cubicBezTo>
                  <a:cubicBezTo>
                    <a:pt x="29116" y="46112"/>
                    <a:pt x="29308" y="46149"/>
                    <a:pt x="29499" y="46149"/>
                  </a:cubicBezTo>
                  <a:cubicBezTo>
                    <a:pt x="30453" y="46149"/>
                    <a:pt x="31375" y="45228"/>
                    <a:pt x="31599" y="44232"/>
                  </a:cubicBezTo>
                  <a:cubicBezTo>
                    <a:pt x="31870" y="43035"/>
                    <a:pt x="31491" y="41803"/>
                    <a:pt x="31294" y="40594"/>
                  </a:cubicBezTo>
                  <a:cubicBezTo>
                    <a:pt x="30707" y="36976"/>
                    <a:pt x="32524" y="32527"/>
                    <a:pt x="36153" y="32010"/>
                  </a:cubicBezTo>
                  <a:cubicBezTo>
                    <a:pt x="36979" y="32041"/>
                    <a:pt x="37253" y="33221"/>
                    <a:pt x="36881" y="33960"/>
                  </a:cubicBezTo>
                  <a:cubicBezTo>
                    <a:pt x="36512" y="34700"/>
                    <a:pt x="35790" y="35213"/>
                    <a:pt x="35400" y="35941"/>
                  </a:cubicBezTo>
                  <a:cubicBezTo>
                    <a:pt x="34663" y="37314"/>
                    <a:pt x="35518" y="39272"/>
                    <a:pt x="37026" y="39667"/>
                  </a:cubicBezTo>
                  <a:cubicBezTo>
                    <a:pt x="38598" y="40078"/>
                    <a:pt x="41223" y="39748"/>
                    <a:pt x="41017" y="41358"/>
                  </a:cubicBezTo>
                  <a:cubicBezTo>
                    <a:pt x="40797" y="43068"/>
                    <a:pt x="37630" y="41948"/>
                    <a:pt x="36606" y="43336"/>
                  </a:cubicBezTo>
                  <a:cubicBezTo>
                    <a:pt x="36002" y="44155"/>
                    <a:pt x="36537" y="45296"/>
                    <a:pt x="36521" y="46313"/>
                  </a:cubicBezTo>
                  <a:cubicBezTo>
                    <a:pt x="36494" y="48303"/>
                    <a:pt x="34299" y="49599"/>
                    <a:pt x="32313" y="49739"/>
                  </a:cubicBezTo>
                  <a:cubicBezTo>
                    <a:pt x="32097" y="49755"/>
                    <a:pt x="31880" y="49762"/>
                    <a:pt x="31663" y="49762"/>
                  </a:cubicBezTo>
                  <a:cubicBezTo>
                    <a:pt x="30164" y="49762"/>
                    <a:pt x="28664" y="49439"/>
                    <a:pt x="27166" y="49439"/>
                  </a:cubicBezTo>
                  <a:cubicBezTo>
                    <a:pt x="26898" y="49439"/>
                    <a:pt x="26629" y="49449"/>
                    <a:pt x="26361" y="49474"/>
                  </a:cubicBezTo>
                  <a:cubicBezTo>
                    <a:pt x="24379" y="49654"/>
                    <a:pt x="22222" y="51058"/>
                    <a:pt x="22312" y="53044"/>
                  </a:cubicBezTo>
                  <a:cubicBezTo>
                    <a:pt x="19567" y="54331"/>
                    <a:pt x="16715" y="55374"/>
                    <a:pt x="13788" y="56164"/>
                  </a:cubicBezTo>
                  <a:cubicBezTo>
                    <a:pt x="13912" y="58317"/>
                    <a:pt x="17975" y="58517"/>
                    <a:pt x="17960" y="60675"/>
                  </a:cubicBezTo>
                  <a:cubicBezTo>
                    <a:pt x="17949" y="61887"/>
                    <a:pt x="16542" y="62556"/>
                    <a:pt x="15302" y="62556"/>
                  </a:cubicBezTo>
                  <a:cubicBezTo>
                    <a:pt x="15219" y="62556"/>
                    <a:pt x="15137" y="62553"/>
                    <a:pt x="15056" y="62547"/>
                  </a:cubicBezTo>
                  <a:cubicBezTo>
                    <a:pt x="14072" y="62475"/>
                    <a:pt x="13082" y="62160"/>
                    <a:pt x="12113" y="62160"/>
                  </a:cubicBezTo>
                  <a:cubicBezTo>
                    <a:pt x="11810" y="62160"/>
                    <a:pt x="11508" y="62191"/>
                    <a:pt x="11210" y="62270"/>
                  </a:cubicBezTo>
                  <a:cubicBezTo>
                    <a:pt x="9047" y="62839"/>
                    <a:pt x="8290" y="65880"/>
                    <a:pt x="9487" y="67769"/>
                  </a:cubicBezTo>
                  <a:cubicBezTo>
                    <a:pt x="10572" y="69481"/>
                    <a:pt x="12694" y="70258"/>
                    <a:pt x="14741" y="70258"/>
                  </a:cubicBezTo>
                  <a:cubicBezTo>
                    <a:pt x="14954" y="70258"/>
                    <a:pt x="15165" y="70249"/>
                    <a:pt x="15375" y="70233"/>
                  </a:cubicBezTo>
                  <a:cubicBezTo>
                    <a:pt x="16269" y="70162"/>
                    <a:pt x="17225" y="69924"/>
                    <a:pt x="17785" y="69223"/>
                  </a:cubicBezTo>
                  <a:cubicBezTo>
                    <a:pt x="18318" y="68554"/>
                    <a:pt x="18362" y="67634"/>
                    <a:pt x="18586" y="66808"/>
                  </a:cubicBezTo>
                  <a:cubicBezTo>
                    <a:pt x="19089" y="64960"/>
                    <a:pt x="20667" y="63445"/>
                    <a:pt x="22534" y="63019"/>
                  </a:cubicBezTo>
                  <a:cubicBezTo>
                    <a:pt x="23588" y="62778"/>
                    <a:pt x="24878" y="62758"/>
                    <a:pt x="25444" y="61839"/>
                  </a:cubicBezTo>
                  <a:cubicBezTo>
                    <a:pt x="27854" y="63143"/>
                    <a:pt x="29550" y="65685"/>
                    <a:pt x="29826" y="68413"/>
                  </a:cubicBezTo>
                  <a:cubicBezTo>
                    <a:pt x="30020" y="68663"/>
                    <a:pt x="30274" y="68770"/>
                    <a:pt x="30543" y="68770"/>
                  </a:cubicBezTo>
                  <a:cubicBezTo>
                    <a:pt x="31347" y="68770"/>
                    <a:pt x="32287" y="67809"/>
                    <a:pt x="32159" y="66868"/>
                  </a:cubicBezTo>
                  <a:cubicBezTo>
                    <a:pt x="31991" y="65614"/>
                    <a:pt x="30882" y="64743"/>
                    <a:pt x="30003" y="63834"/>
                  </a:cubicBezTo>
                  <a:cubicBezTo>
                    <a:pt x="29122" y="62923"/>
                    <a:pt x="28387" y="61510"/>
                    <a:pt x="29078" y="60448"/>
                  </a:cubicBezTo>
                  <a:lnTo>
                    <a:pt x="29078" y="60448"/>
                  </a:lnTo>
                  <a:cubicBezTo>
                    <a:pt x="33197" y="61658"/>
                    <a:pt x="36527" y="65238"/>
                    <a:pt x="37435" y="69435"/>
                  </a:cubicBezTo>
                  <a:cubicBezTo>
                    <a:pt x="38871" y="69149"/>
                    <a:pt x="39664" y="67205"/>
                    <a:pt x="38838" y="65997"/>
                  </a:cubicBezTo>
                  <a:cubicBezTo>
                    <a:pt x="39003" y="65628"/>
                    <a:pt x="39328" y="65472"/>
                    <a:pt x="39697" y="65472"/>
                  </a:cubicBezTo>
                  <a:cubicBezTo>
                    <a:pt x="40331" y="65472"/>
                    <a:pt x="41094" y="65932"/>
                    <a:pt x="41391" y="66558"/>
                  </a:cubicBezTo>
                  <a:cubicBezTo>
                    <a:pt x="41862" y="67549"/>
                    <a:pt x="41819" y="68770"/>
                    <a:pt x="42492" y="69636"/>
                  </a:cubicBezTo>
                  <a:cubicBezTo>
                    <a:pt x="43175" y="70517"/>
                    <a:pt x="44261" y="70711"/>
                    <a:pt x="45451" y="70711"/>
                  </a:cubicBezTo>
                  <a:cubicBezTo>
                    <a:pt x="46388" y="70711"/>
                    <a:pt x="47390" y="70590"/>
                    <a:pt x="48312" y="70590"/>
                  </a:cubicBezTo>
                  <a:cubicBezTo>
                    <a:pt x="49551" y="70590"/>
                    <a:pt x="50643" y="70808"/>
                    <a:pt x="51235" y="71828"/>
                  </a:cubicBezTo>
                  <a:cubicBezTo>
                    <a:pt x="52336" y="73723"/>
                    <a:pt x="49909" y="75927"/>
                    <a:pt x="47711" y="75927"/>
                  </a:cubicBezTo>
                  <a:cubicBezTo>
                    <a:pt x="47678" y="75927"/>
                    <a:pt x="47645" y="75926"/>
                    <a:pt x="47613" y="75925"/>
                  </a:cubicBezTo>
                  <a:cubicBezTo>
                    <a:pt x="45391" y="75856"/>
                    <a:pt x="43361" y="74585"/>
                    <a:pt x="41147" y="74365"/>
                  </a:cubicBezTo>
                  <a:cubicBezTo>
                    <a:pt x="40897" y="74340"/>
                    <a:pt x="40647" y="74329"/>
                    <a:pt x="40397" y="74329"/>
                  </a:cubicBezTo>
                  <a:cubicBezTo>
                    <a:pt x="38218" y="74329"/>
                    <a:pt x="36082" y="75200"/>
                    <a:pt x="33896" y="75455"/>
                  </a:cubicBezTo>
                  <a:cubicBezTo>
                    <a:pt x="33619" y="75487"/>
                    <a:pt x="33335" y="75503"/>
                    <a:pt x="33048" y="75503"/>
                  </a:cubicBezTo>
                  <a:cubicBezTo>
                    <a:pt x="30807" y="75503"/>
                    <a:pt x="28395" y="74514"/>
                    <a:pt x="27939" y="72388"/>
                  </a:cubicBezTo>
                  <a:cubicBezTo>
                    <a:pt x="27802" y="71741"/>
                    <a:pt x="27855" y="71030"/>
                    <a:pt x="27514" y="70464"/>
                  </a:cubicBezTo>
                  <a:cubicBezTo>
                    <a:pt x="27109" y="69793"/>
                    <a:pt x="26279" y="69553"/>
                    <a:pt x="25473" y="69553"/>
                  </a:cubicBezTo>
                  <a:cubicBezTo>
                    <a:pt x="25313" y="69553"/>
                    <a:pt x="25154" y="69562"/>
                    <a:pt x="24999" y="69580"/>
                  </a:cubicBezTo>
                  <a:cubicBezTo>
                    <a:pt x="21817" y="69942"/>
                    <a:pt x="18598" y="72595"/>
                    <a:pt x="15740" y="72595"/>
                  </a:cubicBezTo>
                  <a:cubicBezTo>
                    <a:pt x="14956" y="72595"/>
                    <a:pt x="14199" y="72395"/>
                    <a:pt x="13478" y="71894"/>
                  </a:cubicBezTo>
                  <a:cubicBezTo>
                    <a:pt x="11337" y="76062"/>
                    <a:pt x="6101" y="77629"/>
                    <a:pt x="3179" y="81294"/>
                  </a:cubicBezTo>
                  <a:cubicBezTo>
                    <a:pt x="0" y="85282"/>
                    <a:pt x="268" y="91440"/>
                    <a:pt x="3354" y="95500"/>
                  </a:cubicBezTo>
                  <a:cubicBezTo>
                    <a:pt x="6050" y="99045"/>
                    <a:pt x="10552" y="100957"/>
                    <a:pt x="15019" y="100957"/>
                  </a:cubicBezTo>
                  <a:cubicBezTo>
                    <a:pt x="15667" y="100957"/>
                    <a:pt x="16314" y="100917"/>
                    <a:pt x="16954" y="100836"/>
                  </a:cubicBezTo>
                  <a:cubicBezTo>
                    <a:pt x="17630" y="100750"/>
                    <a:pt x="18327" y="100626"/>
                    <a:pt x="19005" y="100626"/>
                  </a:cubicBezTo>
                  <a:cubicBezTo>
                    <a:pt x="19489" y="100626"/>
                    <a:pt x="19963" y="100690"/>
                    <a:pt x="20413" y="100875"/>
                  </a:cubicBezTo>
                  <a:cubicBezTo>
                    <a:pt x="21482" y="101317"/>
                    <a:pt x="22166" y="102352"/>
                    <a:pt x="23058" y="103088"/>
                  </a:cubicBezTo>
                  <a:cubicBezTo>
                    <a:pt x="23580" y="103519"/>
                    <a:pt x="24303" y="103823"/>
                    <a:pt x="24961" y="103823"/>
                  </a:cubicBezTo>
                  <a:cubicBezTo>
                    <a:pt x="25427" y="103823"/>
                    <a:pt x="25861" y="103670"/>
                    <a:pt x="26168" y="103301"/>
                  </a:cubicBezTo>
                  <a:lnTo>
                    <a:pt x="26168" y="103301"/>
                  </a:lnTo>
                  <a:cubicBezTo>
                    <a:pt x="25321" y="105399"/>
                    <a:pt x="25557" y="107902"/>
                    <a:pt x="26779" y="109805"/>
                  </a:cubicBezTo>
                  <a:cubicBezTo>
                    <a:pt x="28099" y="111859"/>
                    <a:pt x="30559" y="113484"/>
                    <a:pt x="30509" y="115926"/>
                  </a:cubicBezTo>
                  <a:cubicBezTo>
                    <a:pt x="30482" y="117190"/>
                    <a:pt x="29748" y="118318"/>
                    <a:pt x="29403" y="119536"/>
                  </a:cubicBezTo>
                  <a:cubicBezTo>
                    <a:pt x="27829" y="125109"/>
                    <a:pt x="34415" y="129657"/>
                    <a:pt x="35455" y="135354"/>
                  </a:cubicBezTo>
                  <a:cubicBezTo>
                    <a:pt x="35736" y="136888"/>
                    <a:pt x="35735" y="138735"/>
                    <a:pt x="37029" y="139601"/>
                  </a:cubicBezTo>
                  <a:cubicBezTo>
                    <a:pt x="37625" y="139999"/>
                    <a:pt x="38374" y="140081"/>
                    <a:pt x="39090" y="140127"/>
                  </a:cubicBezTo>
                  <a:cubicBezTo>
                    <a:pt x="39409" y="140148"/>
                    <a:pt x="39736" y="140158"/>
                    <a:pt x="40067" y="140158"/>
                  </a:cubicBezTo>
                  <a:cubicBezTo>
                    <a:pt x="43538" y="140158"/>
                    <a:pt x="47454" y="138962"/>
                    <a:pt x="48151" y="135675"/>
                  </a:cubicBezTo>
                  <a:cubicBezTo>
                    <a:pt x="48366" y="134657"/>
                    <a:pt x="48212" y="133602"/>
                    <a:pt x="48243" y="132560"/>
                  </a:cubicBezTo>
                  <a:cubicBezTo>
                    <a:pt x="48336" y="129451"/>
                    <a:pt x="50239" y="126459"/>
                    <a:pt x="53017" y="125056"/>
                  </a:cubicBezTo>
                  <a:cubicBezTo>
                    <a:pt x="53771" y="124675"/>
                    <a:pt x="54600" y="124390"/>
                    <a:pt x="55202" y="123799"/>
                  </a:cubicBezTo>
                  <a:cubicBezTo>
                    <a:pt x="56528" y="122495"/>
                    <a:pt x="56234" y="120283"/>
                    <a:pt x="55553" y="118553"/>
                  </a:cubicBezTo>
                  <a:cubicBezTo>
                    <a:pt x="54872" y="116821"/>
                    <a:pt x="53881" y="115076"/>
                    <a:pt x="54120" y="113231"/>
                  </a:cubicBezTo>
                  <a:cubicBezTo>
                    <a:pt x="54502" y="110269"/>
                    <a:pt x="57681" y="108706"/>
                    <a:pt x="60090" y="106941"/>
                  </a:cubicBezTo>
                  <a:cubicBezTo>
                    <a:pt x="63716" y="104284"/>
                    <a:pt x="66206" y="100125"/>
                    <a:pt x="66835" y="95675"/>
                  </a:cubicBezTo>
                  <a:lnTo>
                    <a:pt x="66835" y="95675"/>
                  </a:lnTo>
                  <a:cubicBezTo>
                    <a:pt x="65061" y="96232"/>
                    <a:pt x="63075" y="96745"/>
                    <a:pt x="61220" y="96745"/>
                  </a:cubicBezTo>
                  <a:cubicBezTo>
                    <a:pt x="59581" y="96745"/>
                    <a:pt x="58045" y="96344"/>
                    <a:pt x="56849" y="95215"/>
                  </a:cubicBezTo>
                  <a:cubicBezTo>
                    <a:pt x="55965" y="94380"/>
                    <a:pt x="55421" y="93259"/>
                    <a:pt x="54897" y="92162"/>
                  </a:cubicBezTo>
                  <a:lnTo>
                    <a:pt x="50173" y="82291"/>
                  </a:lnTo>
                  <a:cubicBezTo>
                    <a:pt x="49966" y="81857"/>
                    <a:pt x="49755" y="81362"/>
                    <a:pt x="49925" y="80912"/>
                  </a:cubicBezTo>
                  <a:cubicBezTo>
                    <a:pt x="50074" y="80517"/>
                    <a:pt x="50366" y="80356"/>
                    <a:pt x="50717" y="80356"/>
                  </a:cubicBezTo>
                  <a:cubicBezTo>
                    <a:pt x="51453" y="80356"/>
                    <a:pt x="52449" y="81064"/>
                    <a:pt x="52928" y="81807"/>
                  </a:cubicBezTo>
                  <a:cubicBezTo>
                    <a:pt x="55452" y="85724"/>
                    <a:pt x="57718" y="89804"/>
                    <a:pt x="59707" y="94020"/>
                  </a:cubicBezTo>
                  <a:cubicBezTo>
                    <a:pt x="63791" y="93273"/>
                    <a:pt x="67648" y="91596"/>
                    <a:pt x="70980" y="89118"/>
                  </a:cubicBezTo>
                  <a:cubicBezTo>
                    <a:pt x="72037" y="88329"/>
                    <a:pt x="73088" y="87386"/>
                    <a:pt x="73445" y="86117"/>
                  </a:cubicBezTo>
                  <a:cubicBezTo>
                    <a:pt x="73802" y="84846"/>
                    <a:pt x="73146" y="83218"/>
                    <a:pt x="71846" y="82993"/>
                  </a:cubicBezTo>
                  <a:cubicBezTo>
                    <a:pt x="71723" y="82971"/>
                    <a:pt x="71600" y="82963"/>
                    <a:pt x="71476" y="82963"/>
                  </a:cubicBezTo>
                  <a:cubicBezTo>
                    <a:pt x="71093" y="82963"/>
                    <a:pt x="70708" y="83045"/>
                    <a:pt x="70324" y="83086"/>
                  </a:cubicBezTo>
                  <a:cubicBezTo>
                    <a:pt x="70133" y="83106"/>
                    <a:pt x="69943" y="83115"/>
                    <a:pt x="69755" y="83115"/>
                  </a:cubicBezTo>
                  <a:cubicBezTo>
                    <a:pt x="66927" y="83115"/>
                    <a:pt x="64468" y="80925"/>
                    <a:pt x="62588" y="78727"/>
                  </a:cubicBezTo>
                  <a:cubicBezTo>
                    <a:pt x="63132" y="78118"/>
                    <a:pt x="63852" y="77890"/>
                    <a:pt x="64640" y="77890"/>
                  </a:cubicBezTo>
                  <a:cubicBezTo>
                    <a:pt x="65842" y="77890"/>
                    <a:pt x="67201" y="78421"/>
                    <a:pt x="68334" y="78941"/>
                  </a:cubicBezTo>
                  <a:cubicBezTo>
                    <a:pt x="71699" y="80486"/>
                    <a:pt x="75249" y="81588"/>
                    <a:pt x="78895" y="82221"/>
                  </a:cubicBezTo>
                  <a:cubicBezTo>
                    <a:pt x="79803" y="82378"/>
                    <a:pt x="80736" y="82513"/>
                    <a:pt x="81554" y="82936"/>
                  </a:cubicBezTo>
                  <a:cubicBezTo>
                    <a:pt x="82126" y="83232"/>
                    <a:pt x="82622" y="83658"/>
                    <a:pt x="83095" y="84096"/>
                  </a:cubicBezTo>
                  <a:cubicBezTo>
                    <a:pt x="87298" y="87967"/>
                    <a:pt x="90407" y="93013"/>
                    <a:pt x="91975" y="98509"/>
                  </a:cubicBezTo>
                  <a:cubicBezTo>
                    <a:pt x="92104" y="98538"/>
                    <a:pt x="92231" y="98552"/>
                    <a:pt x="92354" y="98552"/>
                  </a:cubicBezTo>
                  <a:cubicBezTo>
                    <a:pt x="93754" y="98552"/>
                    <a:pt x="94717" y="96760"/>
                    <a:pt x="94833" y="95252"/>
                  </a:cubicBezTo>
                  <a:cubicBezTo>
                    <a:pt x="94960" y="93612"/>
                    <a:pt x="94769" y="91722"/>
                    <a:pt x="95948" y="90578"/>
                  </a:cubicBezTo>
                  <a:cubicBezTo>
                    <a:pt x="96875" y="89678"/>
                    <a:pt x="98399" y="89556"/>
                    <a:pt x="99214" y="88552"/>
                  </a:cubicBezTo>
                  <a:cubicBezTo>
                    <a:pt x="100238" y="87289"/>
                    <a:pt x="99703" y="85157"/>
                    <a:pt x="100900" y="84056"/>
                  </a:cubicBezTo>
                  <a:cubicBezTo>
                    <a:pt x="101284" y="83704"/>
                    <a:pt x="101728" y="83552"/>
                    <a:pt x="102190" y="83552"/>
                  </a:cubicBezTo>
                  <a:cubicBezTo>
                    <a:pt x="103537" y="83552"/>
                    <a:pt x="105034" y="84844"/>
                    <a:pt x="105630" y="86240"/>
                  </a:cubicBezTo>
                  <a:cubicBezTo>
                    <a:pt x="106431" y="88116"/>
                    <a:pt x="106723" y="90422"/>
                    <a:pt x="108410" y="91569"/>
                  </a:cubicBezTo>
                  <a:lnTo>
                    <a:pt x="111137" y="91176"/>
                  </a:lnTo>
                  <a:cubicBezTo>
                    <a:pt x="111152" y="95778"/>
                    <a:pt x="112750" y="100362"/>
                    <a:pt x="115602" y="103975"/>
                  </a:cubicBezTo>
                  <a:cubicBezTo>
                    <a:pt x="117157" y="103161"/>
                    <a:pt x="116453" y="100795"/>
                    <a:pt x="115480" y="99330"/>
                  </a:cubicBezTo>
                  <a:cubicBezTo>
                    <a:pt x="114508" y="97866"/>
                    <a:pt x="113554" y="95681"/>
                    <a:pt x="114936" y="94596"/>
                  </a:cubicBezTo>
                  <a:lnTo>
                    <a:pt x="114936" y="94596"/>
                  </a:lnTo>
                  <a:cubicBezTo>
                    <a:pt x="116854" y="94614"/>
                    <a:pt x="117747" y="97259"/>
                    <a:pt x="119611" y="97712"/>
                  </a:cubicBezTo>
                  <a:cubicBezTo>
                    <a:pt x="119777" y="97752"/>
                    <a:pt x="119940" y="97771"/>
                    <a:pt x="120101" y="97771"/>
                  </a:cubicBezTo>
                  <a:cubicBezTo>
                    <a:pt x="121744" y="97771"/>
                    <a:pt x="123089" y="95790"/>
                    <a:pt x="122784" y="94080"/>
                  </a:cubicBezTo>
                  <a:cubicBezTo>
                    <a:pt x="122451" y="92201"/>
                    <a:pt x="120835" y="90820"/>
                    <a:pt x="119169" y="89895"/>
                  </a:cubicBezTo>
                  <a:cubicBezTo>
                    <a:pt x="117675" y="88258"/>
                    <a:pt x="119833" y="85644"/>
                    <a:pt x="122018" y="85274"/>
                  </a:cubicBezTo>
                  <a:cubicBezTo>
                    <a:pt x="122730" y="85153"/>
                    <a:pt x="123464" y="85138"/>
                    <a:pt x="124199" y="85138"/>
                  </a:cubicBezTo>
                  <a:cubicBezTo>
                    <a:pt x="124443" y="85138"/>
                    <a:pt x="124686" y="85140"/>
                    <a:pt x="124930" y="85140"/>
                  </a:cubicBezTo>
                  <a:cubicBezTo>
                    <a:pt x="126201" y="85140"/>
                    <a:pt x="127452" y="85095"/>
                    <a:pt x="128573" y="84531"/>
                  </a:cubicBezTo>
                  <a:cubicBezTo>
                    <a:pt x="130946" y="83339"/>
                    <a:pt x="131739" y="80207"/>
                    <a:pt x="131200" y="77607"/>
                  </a:cubicBezTo>
                  <a:cubicBezTo>
                    <a:pt x="130659" y="75007"/>
                    <a:pt x="129117" y="72748"/>
                    <a:pt x="127857" y="70410"/>
                  </a:cubicBezTo>
                  <a:cubicBezTo>
                    <a:pt x="126781" y="68413"/>
                    <a:pt x="126249" y="65298"/>
                    <a:pt x="128341" y="64420"/>
                  </a:cubicBezTo>
                  <a:cubicBezTo>
                    <a:pt x="128900" y="64186"/>
                    <a:pt x="129528" y="64195"/>
                    <a:pt x="130135" y="64170"/>
                  </a:cubicBezTo>
                  <a:cubicBezTo>
                    <a:pt x="138047" y="63837"/>
                    <a:pt x="144592" y="55459"/>
                    <a:pt x="143005" y="47701"/>
                  </a:cubicBezTo>
                  <a:cubicBezTo>
                    <a:pt x="142706" y="46238"/>
                    <a:pt x="142140" y="44786"/>
                    <a:pt x="141097" y="43719"/>
                  </a:cubicBezTo>
                  <a:cubicBezTo>
                    <a:pt x="139216" y="41800"/>
                    <a:pt x="136024" y="41349"/>
                    <a:pt x="134619" y="39057"/>
                  </a:cubicBezTo>
                  <a:cubicBezTo>
                    <a:pt x="132900" y="36255"/>
                    <a:pt x="135025" y="32537"/>
                    <a:pt x="137778" y="30737"/>
                  </a:cubicBezTo>
                  <a:cubicBezTo>
                    <a:pt x="140529" y="28938"/>
                    <a:pt x="143891" y="28156"/>
                    <a:pt x="146461" y="26105"/>
                  </a:cubicBezTo>
                  <a:cubicBezTo>
                    <a:pt x="147145" y="26087"/>
                    <a:pt x="147512" y="25417"/>
                    <a:pt x="147638" y="24743"/>
                  </a:cubicBezTo>
                  <a:cubicBezTo>
                    <a:pt x="147716" y="24319"/>
                    <a:pt x="147611" y="23887"/>
                    <a:pt x="147608" y="23456"/>
                  </a:cubicBezTo>
                  <a:cubicBezTo>
                    <a:pt x="147598" y="22276"/>
                    <a:pt x="148442" y="21139"/>
                    <a:pt x="149574" y="20805"/>
                  </a:cubicBezTo>
                  <a:cubicBezTo>
                    <a:pt x="149811" y="20736"/>
                    <a:pt x="150056" y="20702"/>
                    <a:pt x="150302" y="20702"/>
                  </a:cubicBezTo>
                  <a:cubicBezTo>
                    <a:pt x="151231" y="20702"/>
                    <a:pt x="152165" y="21179"/>
                    <a:pt x="152664" y="21968"/>
                  </a:cubicBezTo>
                  <a:cubicBezTo>
                    <a:pt x="153442" y="23198"/>
                    <a:pt x="153129" y="24821"/>
                    <a:pt x="152563" y="26163"/>
                  </a:cubicBezTo>
                  <a:cubicBezTo>
                    <a:pt x="151998" y="27505"/>
                    <a:pt x="151199" y="28790"/>
                    <a:pt x="151051" y="30239"/>
                  </a:cubicBezTo>
                  <a:cubicBezTo>
                    <a:pt x="150905" y="31687"/>
                    <a:pt x="151726" y="33391"/>
                    <a:pt x="153173" y="33553"/>
                  </a:cubicBezTo>
                  <a:cubicBezTo>
                    <a:pt x="153252" y="33562"/>
                    <a:pt x="153330" y="33566"/>
                    <a:pt x="153406" y="33566"/>
                  </a:cubicBezTo>
                  <a:cubicBezTo>
                    <a:pt x="155043" y="33566"/>
                    <a:pt x="156090" y="31574"/>
                    <a:pt x="156201" y="29877"/>
                  </a:cubicBezTo>
                  <a:cubicBezTo>
                    <a:pt x="156318" y="28099"/>
                    <a:pt x="155972" y="26160"/>
                    <a:pt x="156925" y="24659"/>
                  </a:cubicBezTo>
                  <a:cubicBezTo>
                    <a:pt x="158377" y="22374"/>
                    <a:pt x="162385" y="21839"/>
                    <a:pt x="162490" y="19133"/>
                  </a:cubicBezTo>
                  <a:cubicBezTo>
                    <a:pt x="162574" y="16945"/>
                    <a:pt x="159821" y="15661"/>
                    <a:pt x="159327" y="13530"/>
                  </a:cubicBezTo>
                  <a:cubicBezTo>
                    <a:pt x="159129" y="12668"/>
                    <a:pt x="159325" y="11773"/>
                    <a:pt x="159405" y="10894"/>
                  </a:cubicBezTo>
                  <a:cubicBezTo>
                    <a:pt x="159709" y="7612"/>
                    <a:pt x="158263" y="4218"/>
                    <a:pt x="155688" y="2163"/>
                  </a:cubicBezTo>
                  <a:cubicBezTo>
                    <a:pt x="153919" y="751"/>
                    <a:pt x="151652" y="0"/>
                    <a:pt x="149391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46"/>
            <p:cNvSpPr/>
            <p:nvPr/>
          </p:nvSpPr>
          <p:spPr>
            <a:xfrm>
              <a:off x="6146600" y="3671525"/>
              <a:ext cx="342925" cy="189500"/>
            </a:xfrm>
            <a:custGeom>
              <a:avLst/>
              <a:gdLst/>
              <a:ahLst/>
              <a:cxnLst/>
              <a:rect l="l" t="t" r="r" b="b"/>
              <a:pathLst>
                <a:path w="13717" h="7580" extrusionOk="0">
                  <a:moveTo>
                    <a:pt x="9951" y="0"/>
                  </a:moveTo>
                  <a:cubicBezTo>
                    <a:pt x="6355" y="0"/>
                    <a:pt x="1" y="1281"/>
                    <a:pt x="2486" y="4894"/>
                  </a:cubicBezTo>
                  <a:cubicBezTo>
                    <a:pt x="3169" y="5885"/>
                    <a:pt x="4297" y="6467"/>
                    <a:pt x="5404" y="6938"/>
                  </a:cubicBezTo>
                  <a:cubicBezTo>
                    <a:pt x="6217" y="7282"/>
                    <a:pt x="7136" y="7580"/>
                    <a:pt x="8003" y="7580"/>
                  </a:cubicBezTo>
                  <a:cubicBezTo>
                    <a:pt x="8565" y="7580"/>
                    <a:pt x="9106" y="7454"/>
                    <a:pt x="9581" y="7134"/>
                  </a:cubicBezTo>
                  <a:cubicBezTo>
                    <a:pt x="10406" y="6577"/>
                    <a:pt x="13156" y="2774"/>
                    <a:pt x="13348" y="1948"/>
                  </a:cubicBezTo>
                  <a:cubicBezTo>
                    <a:pt x="13716" y="358"/>
                    <a:pt x="13186" y="447"/>
                    <a:pt x="11597" y="126"/>
                  </a:cubicBezTo>
                  <a:cubicBezTo>
                    <a:pt x="11194" y="44"/>
                    <a:pt x="10620" y="0"/>
                    <a:pt x="99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46"/>
            <p:cNvSpPr/>
            <p:nvPr/>
          </p:nvSpPr>
          <p:spPr>
            <a:xfrm>
              <a:off x="5901600" y="3652500"/>
              <a:ext cx="558700" cy="402875"/>
            </a:xfrm>
            <a:custGeom>
              <a:avLst/>
              <a:gdLst/>
              <a:ahLst/>
              <a:cxnLst/>
              <a:rect l="l" t="t" r="r" b="b"/>
              <a:pathLst>
                <a:path w="22348" h="16115" extrusionOk="0">
                  <a:moveTo>
                    <a:pt x="946" y="1"/>
                  </a:moveTo>
                  <a:cubicBezTo>
                    <a:pt x="616" y="1"/>
                    <a:pt x="299" y="66"/>
                    <a:pt x="1" y="208"/>
                  </a:cubicBezTo>
                  <a:cubicBezTo>
                    <a:pt x="742" y="1762"/>
                    <a:pt x="2032" y="3475"/>
                    <a:pt x="2935" y="5119"/>
                  </a:cubicBezTo>
                  <a:cubicBezTo>
                    <a:pt x="6575" y="11745"/>
                    <a:pt x="13987" y="16115"/>
                    <a:pt x="21544" y="16115"/>
                  </a:cubicBezTo>
                  <a:cubicBezTo>
                    <a:pt x="21635" y="16115"/>
                    <a:pt x="21726" y="16114"/>
                    <a:pt x="21817" y="16113"/>
                  </a:cubicBezTo>
                  <a:cubicBezTo>
                    <a:pt x="22347" y="15571"/>
                    <a:pt x="21564" y="14744"/>
                    <a:pt x="20866" y="14448"/>
                  </a:cubicBezTo>
                  <a:cubicBezTo>
                    <a:pt x="18934" y="13634"/>
                    <a:pt x="16857" y="13226"/>
                    <a:pt x="14879" y="12532"/>
                  </a:cubicBezTo>
                  <a:cubicBezTo>
                    <a:pt x="12900" y="11839"/>
                    <a:pt x="10943" y="10790"/>
                    <a:pt x="9769" y="9051"/>
                  </a:cubicBezTo>
                  <a:cubicBezTo>
                    <a:pt x="9280" y="8326"/>
                    <a:pt x="8945" y="7508"/>
                    <a:pt x="8542" y="6731"/>
                  </a:cubicBezTo>
                  <a:cubicBezTo>
                    <a:pt x="7503" y="4729"/>
                    <a:pt x="3759" y="1"/>
                    <a:pt x="9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46"/>
            <p:cNvSpPr/>
            <p:nvPr/>
          </p:nvSpPr>
          <p:spPr>
            <a:xfrm>
              <a:off x="6249675" y="4061675"/>
              <a:ext cx="964575" cy="811125"/>
            </a:xfrm>
            <a:custGeom>
              <a:avLst/>
              <a:gdLst/>
              <a:ahLst/>
              <a:cxnLst/>
              <a:rect l="l" t="t" r="r" b="b"/>
              <a:pathLst>
                <a:path w="38583" h="32445" extrusionOk="0">
                  <a:moveTo>
                    <a:pt x="17573" y="0"/>
                  </a:moveTo>
                  <a:cubicBezTo>
                    <a:pt x="14431" y="0"/>
                    <a:pt x="10968" y="2180"/>
                    <a:pt x="9011" y="4369"/>
                  </a:cubicBezTo>
                  <a:cubicBezTo>
                    <a:pt x="8028" y="5468"/>
                    <a:pt x="7111" y="6810"/>
                    <a:pt x="5676" y="7153"/>
                  </a:cubicBezTo>
                  <a:cubicBezTo>
                    <a:pt x="4830" y="7356"/>
                    <a:pt x="3925" y="7164"/>
                    <a:pt x="3076" y="7361"/>
                  </a:cubicBezTo>
                  <a:cubicBezTo>
                    <a:pt x="581" y="7938"/>
                    <a:pt x="1" y="11293"/>
                    <a:pt x="569" y="13791"/>
                  </a:cubicBezTo>
                  <a:cubicBezTo>
                    <a:pt x="1136" y="16289"/>
                    <a:pt x="2307" y="18910"/>
                    <a:pt x="1374" y="21296"/>
                  </a:cubicBezTo>
                  <a:cubicBezTo>
                    <a:pt x="1185" y="21776"/>
                    <a:pt x="913" y="22246"/>
                    <a:pt x="921" y="22762"/>
                  </a:cubicBezTo>
                  <a:cubicBezTo>
                    <a:pt x="932" y="23380"/>
                    <a:pt x="1355" y="23921"/>
                    <a:pt x="1849" y="24293"/>
                  </a:cubicBezTo>
                  <a:cubicBezTo>
                    <a:pt x="2646" y="24890"/>
                    <a:pt x="3559" y="25128"/>
                    <a:pt x="4517" y="25128"/>
                  </a:cubicBezTo>
                  <a:cubicBezTo>
                    <a:pt x="6301" y="25128"/>
                    <a:pt x="8239" y="24301"/>
                    <a:pt x="9868" y="23418"/>
                  </a:cubicBezTo>
                  <a:cubicBezTo>
                    <a:pt x="11665" y="22444"/>
                    <a:pt x="13735" y="21414"/>
                    <a:pt x="15685" y="21414"/>
                  </a:cubicBezTo>
                  <a:cubicBezTo>
                    <a:pt x="16453" y="21414"/>
                    <a:pt x="17203" y="21574"/>
                    <a:pt x="17910" y="21960"/>
                  </a:cubicBezTo>
                  <a:cubicBezTo>
                    <a:pt x="20585" y="23420"/>
                    <a:pt x="20837" y="27119"/>
                    <a:pt x="22486" y="29685"/>
                  </a:cubicBezTo>
                  <a:cubicBezTo>
                    <a:pt x="23522" y="31296"/>
                    <a:pt x="25450" y="32445"/>
                    <a:pt x="27291" y="32445"/>
                  </a:cubicBezTo>
                  <a:cubicBezTo>
                    <a:pt x="28027" y="32445"/>
                    <a:pt x="28749" y="32261"/>
                    <a:pt x="29394" y="31851"/>
                  </a:cubicBezTo>
                  <a:cubicBezTo>
                    <a:pt x="30163" y="31362"/>
                    <a:pt x="30731" y="30624"/>
                    <a:pt x="31285" y="29900"/>
                  </a:cubicBezTo>
                  <a:lnTo>
                    <a:pt x="34684" y="25460"/>
                  </a:lnTo>
                  <a:cubicBezTo>
                    <a:pt x="36183" y="23501"/>
                    <a:pt x="37736" y="21414"/>
                    <a:pt x="38025" y="18965"/>
                  </a:cubicBezTo>
                  <a:cubicBezTo>
                    <a:pt x="38582" y="14235"/>
                    <a:pt x="34390" y="10436"/>
                    <a:pt x="30609" y="7540"/>
                  </a:cubicBezTo>
                  <a:cubicBezTo>
                    <a:pt x="30407" y="6031"/>
                    <a:pt x="30190" y="4479"/>
                    <a:pt x="29421" y="3165"/>
                  </a:cubicBezTo>
                  <a:cubicBezTo>
                    <a:pt x="28683" y="1906"/>
                    <a:pt x="27576" y="1186"/>
                    <a:pt x="26718" y="1186"/>
                  </a:cubicBezTo>
                  <a:cubicBezTo>
                    <a:pt x="25783" y="1186"/>
                    <a:pt x="25141" y="2039"/>
                    <a:pt x="25589" y="3982"/>
                  </a:cubicBezTo>
                  <a:cubicBezTo>
                    <a:pt x="25561" y="3983"/>
                    <a:pt x="25533" y="3983"/>
                    <a:pt x="25505" y="3983"/>
                  </a:cubicBezTo>
                  <a:cubicBezTo>
                    <a:pt x="23077" y="3983"/>
                    <a:pt x="21095" y="399"/>
                    <a:pt x="18382" y="51"/>
                  </a:cubicBezTo>
                  <a:cubicBezTo>
                    <a:pt x="18115" y="17"/>
                    <a:pt x="17846" y="0"/>
                    <a:pt x="175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5" name="Google Shape;885;p46"/>
          <p:cNvSpPr/>
          <p:nvPr/>
        </p:nvSpPr>
        <p:spPr>
          <a:xfrm>
            <a:off x="4709510" y="180238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6" name="Google Shape;886;p46"/>
          <p:cNvSpPr/>
          <p:nvPr/>
        </p:nvSpPr>
        <p:spPr>
          <a:xfrm>
            <a:off x="4740110" y="199198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7" name="Google Shape;887;p46"/>
          <p:cNvSpPr/>
          <p:nvPr/>
        </p:nvSpPr>
        <p:spPr>
          <a:xfrm>
            <a:off x="5119335" y="199198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8" name="Google Shape;888;p46"/>
          <p:cNvSpPr/>
          <p:nvPr/>
        </p:nvSpPr>
        <p:spPr>
          <a:xfrm>
            <a:off x="4948085" y="184013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9" name="Google Shape;889;p46"/>
          <p:cNvSpPr/>
          <p:nvPr/>
        </p:nvSpPr>
        <p:spPr>
          <a:xfrm>
            <a:off x="5274285" y="192853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0" name="Google Shape;890;p46"/>
          <p:cNvSpPr/>
          <p:nvPr/>
        </p:nvSpPr>
        <p:spPr>
          <a:xfrm>
            <a:off x="4929723" y="203233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1" name="Google Shape;891;p46"/>
          <p:cNvSpPr/>
          <p:nvPr/>
        </p:nvSpPr>
        <p:spPr>
          <a:xfrm>
            <a:off x="5859435" y="1950531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2" name="Google Shape;892;p46"/>
          <p:cNvSpPr/>
          <p:nvPr/>
        </p:nvSpPr>
        <p:spPr>
          <a:xfrm>
            <a:off x="6030685" y="1928531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3" name="Google Shape;893;p46"/>
          <p:cNvSpPr/>
          <p:nvPr/>
        </p:nvSpPr>
        <p:spPr>
          <a:xfrm>
            <a:off x="6030685" y="1647181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4" name="Google Shape;894;p46"/>
          <p:cNvSpPr/>
          <p:nvPr/>
        </p:nvSpPr>
        <p:spPr>
          <a:xfrm>
            <a:off x="5969835" y="1798856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5" name="Google Shape;895;p46"/>
          <p:cNvSpPr/>
          <p:nvPr/>
        </p:nvSpPr>
        <p:spPr>
          <a:xfrm>
            <a:off x="7321260" y="1840131"/>
            <a:ext cx="110400" cy="110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6" name="Google Shape;896;p46"/>
          <p:cNvSpPr/>
          <p:nvPr/>
        </p:nvSpPr>
        <p:spPr>
          <a:xfrm>
            <a:off x="7210860" y="1991981"/>
            <a:ext cx="110400" cy="110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xmlns="" id="{EEADA3EE-EE92-A429-6CF3-89277A08953B}"/>
              </a:ext>
            </a:extLst>
          </p:cNvPr>
          <p:cNvGrpSpPr/>
          <p:nvPr/>
        </p:nvGrpSpPr>
        <p:grpSpPr>
          <a:xfrm>
            <a:off x="520973" y="262088"/>
            <a:ext cx="8318228" cy="830997"/>
            <a:chOff x="402780" y="337090"/>
            <a:chExt cx="6988589" cy="658825"/>
          </a:xfrm>
        </p:grpSpPr>
        <p:pic>
          <p:nvPicPr>
            <p:cNvPr id="148" name="Picture 147">
              <a:extLst>
                <a:ext uri="{FF2B5EF4-FFF2-40B4-BE49-F238E27FC236}">
                  <a16:creationId xmlns:a16="http://schemas.microsoft.com/office/drawing/2014/main" xmlns="" id="{908DF122-4634-9259-0647-B1865AF71D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80" y="373179"/>
              <a:ext cx="5007419" cy="618243"/>
            </a:xfrm>
            <a:prstGeom prst="rect">
              <a:avLst/>
            </a:prstGeom>
          </p:spPr>
        </p:pic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xmlns="" id="{31DCC8CF-6783-5F71-BE7A-1B13C815BC96}"/>
                </a:ext>
              </a:extLst>
            </p:cNvPr>
            <p:cNvSpPr txBox="1"/>
            <p:nvPr/>
          </p:nvSpPr>
          <p:spPr>
            <a:xfrm>
              <a:off x="625467" y="337090"/>
              <a:ext cx="6765902" cy="658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B. Sejarah dan Peran </a:t>
              </a:r>
              <a:r>
                <a:rPr lang="en-US" sz="2400" b="1" dirty="0" err="1"/>
                <a:t>Wali</a:t>
              </a:r>
              <a:r>
                <a:rPr lang="en-US" sz="2400" b="1" dirty="0"/>
                <a:t> </a:t>
              </a:r>
              <a:r>
                <a:rPr lang="en-US" sz="2400" b="1" dirty="0" err="1"/>
                <a:t>Songo</a:t>
              </a:r>
              <a:r>
                <a:rPr lang="en-US" sz="2400" b="1" dirty="0"/>
                <a:t> </a:t>
              </a:r>
              <a:r>
                <a:rPr lang="en-US" sz="2400" b="1" dirty="0" err="1"/>
                <a:t>dalam</a:t>
              </a:r>
              <a:r>
                <a:rPr lang="en-US" sz="2400" b="1" dirty="0"/>
                <a:t> </a:t>
              </a:r>
            </a:p>
            <a:p>
              <a:r>
                <a:rPr lang="en-US" sz="2400" b="1" dirty="0" err="1"/>
                <a:t>Menyebarkan</a:t>
              </a:r>
              <a:r>
                <a:rPr lang="en-US" sz="2400" b="1" dirty="0"/>
                <a:t> Agama Islam  </a:t>
              </a:r>
            </a:p>
          </p:txBody>
        </p:sp>
      </p:grpSp>
      <p:grpSp>
        <p:nvGrpSpPr>
          <p:cNvPr id="24" name="Google Shape;2636;p58">
            <a:extLst>
              <a:ext uri="{FF2B5EF4-FFF2-40B4-BE49-F238E27FC236}">
                <a16:creationId xmlns:a16="http://schemas.microsoft.com/office/drawing/2014/main" xmlns="" id="{D42B22A1-C55C-D7DE-CADF-EAD1DA6B1223}"/>
              </a:ext>
            </a:extLst>
          </p:cNvPr>
          <p:cNvGrpSpPr/>
          <p:nvPr/>
        </p:nvGrpSpPr>
        <p:grpSpPr>
          <a:xfrm>
            <a:off x="990600" y="1276350"/>
            <a:ext cx="4748561" cy="2997528"/>
            <a:chOff x="1340257" y="464318"/>
            <a:chExt cx="6999694" cy="2997528"/>
          </a:xfrm>
        </p:grpSpPr>
        <p:sp>
          <p:nvSpPr>
            <p:cNvPr id="25" name="Google Shape;2637;p58">
              <a:extLst>
                <a:ext uri="{FF2B5EF4-FFF2-40B4-BE49-F238E27FC236}">
                  <a16:creationId xmlns:a16="http://schemas.microsoft.com/office/drawing/2014/main" xmlns="" id="{92934AB4-01B9-ECE4-0B96-2A24D8E83D39}"/>
                </a:ext>
              </a:extLst>
            </p:cNvPr>
            <p:cNvSpPr/>
            <p:nvPr/>
          </p:nvSpPr>
          <p:spPr>
            <a:xfrm rot="10800000" flipH="1">
              <a:off x="1344551" y="851246"/>
              <a:ext cx="6995400" cy="2610600"/>
            </a:xfrm>
            <a:prstGeom prst="round2SameRect">
              <a:avLst>
                <a:gd name="adj1" fmla="val 9795"/>
                <a:gd name="adj2" fmla="val 0"/>
              </a:avLst>
            </a:prstGeom>
            <a:ln>
              <a:headEnd type="none" w="sm" len="sm"/>
              <a:tailEnd type="none" w="sm" len="sm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38;p58">
              <a:extLst>
                <a:ext uri="{FF2B5EF4-FFF2-40B4-BE49-F238E27FC236}">
                  <a16:creationId xmlns:a16="http://schemas.microsoft.com/office/drawing/2014/main" xmlns="" id="{278ED96E-FAB7-58B4-82BD-1C7DE6CB83AE}"/>
                </a:ext>
              </a:extLst>
            </p:cNvPr>
            <p:cNvSpPr/>
            <p:nvPr/>
          </p:nvSpPr>
          <p:spPr>
            <a:xfrm>
              <a:off x="1340257" y="464318"/>
              <a:ext cx="6995400" cy="410400"/>
            </a:xfrm>
            <a:prstGeom prst="round2SameRect">
              <a:avLst>
                <a:gd name="adj1" fmla="val 35758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 spc="300" dirty="0"/>
                <a:t>6. </a:t>
              </a:r>
              <a:r>
                <a:rPr lang="en-US" sz="2000" b="1" spc="300" dirty="0" err="1"/>
                <a:t>Sunan</a:t>
              </a:r>
              <a:r>
                <a:rPr lang="en-US" sz="2000" b="1" spc="300" dirty="0"/>
                <a:t> </a:t>
              </a:r>
              <a:r>
                <a:rPr lang="en-US" sz="2000" b="1" spc="300" dirty="0" err="1"/>
                <a:t>Kalijaga</a:t>
              </a:r>
              <a:r>
                <a:rPr lang="en-US" sz="2000" b="1" spc="300" dirty="0"/>
                <a:t> </a:t>
              </a:r>
              <a:endParaRPr sz="2000" b="1" spc="300" dirty="0"/>
            </a:p>
          </p:txBody>
        </p:sp>
        <p:sp>
          <p:nvSpPr>
            <p:cNvPr id="27" name="Google Shape;2639;p58">
              <a:extLst>
                <a:ext uri="{FF2B5EF4-FFF2-40B4-BE49-F238E27FC236}">
                  <a16:creationId xmlns:a16="http://schemas.microsoft.com/office/drawing/2014/main" xmlns="" id="{92B7B0B2-6AFB-4E81-ADAF-9E82CBA1C613}"/>
                </a:ext>
              </a:extLst>
            </p:cNvPr>
            <p:cNvSpPr/>
            <p:nvPr/>
          </p:nvSpPr>
          <p:spPr>
            <a:xfrm>
              <a:off x="7480325" y="545525"/>
              <a:ext cx="169500" cy="169500"/>
            </a:xfrm>
            <a:custGeom>
              <a:avLst/>
              <a:gdLst/>
              <a:ahLst/>
              <a:cxnLst/>
              <a:rect l="l" t="t" r="r" b="b"/>
              <a:pathLst>
                <a:path w="6780" h="6780" extrusionOk="0">
                  <a:moveTo>
                    <a:pt x="700" y="1"/>
                  </a:moveTo>
                  <a:cubicBezTo>
                    <a:pt x="305" y="1"/>
                    <a:pt x="1" y="305"/>
                    <a:pt x="1" y="670"/>
                  </a:cubicBezTo>
                  <a:lnTo>
                    <a:pt x="1" y="6110"/>
                  </a:lnTo>
                  <a:cubicBezTo>
                    <a:pt x="1" y="6475"/>
                    <a:pt x="305" y="6779"/>
                    <a:pt x="700" y="6779"/>
                  </a:cubicBezTo>
                  <a:lnTo>
                    <a:pt x="6110" y="6779"/>
                  </a:lnTo>
                  <a:cubicBezTo>
                    <a:pt x="6475" y="6779"/>
                    <a:pt x="6779" y="6475"/>
                    <a:pt x="6779" y="6110"/>
                  </a:cubicBezTo>
                  <a:lnTo>
                    <a:pt x="6779" y="670"/>
                  </a:lnTo>
                  <a:cubicBezTo>
                    <a:pt x="6779" y="305"/>
                    <a:pt x="6506" y="1"/>
                    <a:pt x="6110" y="1"/>
                  </a:cubicBezTo>
                  <a:close/>
                </a:path>
              </a:pathLst>
            </a:custGeom>
            <a:solidFill>
              <a:srgbClr val="FE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640;p58">
              <a:extLst>
                <a:ext uri="{FF2B5EF4-FFF2-40B4-BE49-F238E27FC236}">
                  <a16:creationId xmlns:a16="http://schemas.microsoft.com/office/drawing/2014/main" xmlns="" id="{CB56A4F9-E560-E042-28A7-5AD5E550EB9E}"/>
                </a:ext>
              </a:extLst>
            </p:cNvPr>
            <p:cNvSpPr/>
            <p:nvPr/>
          </p:nvSpPr>
          <p:spPr>
            <a:xfrm>
              <a:off x="7522125" y="633288"/>
              <a:ext cx="85900" cy="25"/>
            </a:xfrm>
            <a:custGeom>
              <a:avLst/>
              <a:gdLst/>
              <a:ahLst/>
              <a:cxnLst/>
              <a:rect l="l" t="t" r="r" b="b"/>
              <a:pathLst>
                <a:path w="3436" h="1" fill="none" extrusionOk="0">
                  <a:moveTo>
                    <a:pt x="3435" y="0"/>
                  </a:moveTo>
                  <a:lnTo>
                    <a:pt x="1" y="0"/>
                  </a:lnTo>
                </a:path>
              </a:pathLst>
            </a:custGeom>
            <a:noFill/>
            <a:ln w="28875" cap="rnd" cmpd="sng">
              <a:solidFill>
                <a:srgbClr val="42375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641;p58">
              <a:extLst>
                <a:ext uri="{FF2B5EF4-FFF2-40B4-BE49-F238E27FC236}">
                  <a16:creationId xmlns:a16="http://schemas.microsoft.com/office/drawing/2014/main" xmlns="" id="{B753BF1A-23AE-D54C-00A0-EF03EA95E998}"/>
                </a:ext>
              </a:extLst>
            </p:cNvPr>
            <p:cNvSpPr/>
            <p:nvPr/>
          </p:nvSpPr>
          <p:spPr>
            <a:xfrm>
              <a:off x="802442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extrusionOk="0">
                  <a:moveTo>
                    <a:pt x="669" y="1"/>
                  </a:moveTo>
                  <a:cubicBezTo>
                    <a:pt x="274" y="1"/>
                    <a:pt x="0" y="305"/>
                    <a:pt x="0" y="670"/>
                  </a:cubicBezTo>
                  <a:lnTo>
                    <a:pt x="0" y="6110"/>
                  </a:lnTo>
                  <a:cubicBezTo>
                    <a:pt x="0" y="6475"/>
                    <a:pt x="274" y="6779"/>
                    <a:pt x="669" y="6779"/>
                  </a:cubicBezTo>
                  <a:lnTo>
                    <a:pt x="6079" y="6779"/>
                  </a:lnTo>
                  <a:cubicBezTo>
                    <a:pt x="6475" y="6779"/>
                    <a:pt x="6778" y="6475"/>
                    <a:pt x="6778" y="6110"/>
                  </a:cubicBezTo>
                  <a:lnTo>
                    <a:pt x="6778" y="670"/>
                  </a:lnTo>
                  <a:cubicBezTo>
                    <a:pt x="6778" y="305"/>
                    <a:pt x="6475" y="1"/>
                    <a:pt x="6079" y="1"/>
                  </a:cubicBezTo>
                  <a:close/>
                </a:path>
              </a:pathLst>
            </a:custGeom>
            <a:solidFill>
              <a:srgbClr val="FE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642;p58">
              <a:extLst>
                <a:ext uri="{FF2B5EF4-FFF2-40B4-BE49-F238E27FC236}">
                  <a16:creationId xmlns:a16="http://schemas.microsoft.com/office/drawing/2014/main" xmlns="" id="{C3297C48-ADB5-5D41-D366-9715CB3819B5}"/>
                </a:ext>
              </a:extLst>
            </p:cNvPr>
            <p:cNvSpPr/>
            <p:nvPr/>
          </p:nvSpPr>
          <p:spPr>
            <a:xfrm>
              <a:off x="802442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079" y="6779"/>
                  </a:moveTo>
                  <a:lnTo>
                    <a:pt x="669" y="6779"/>
                  </a:lnTo>
                  <a:cubicBezTo>
                    <a:pt x="274" y="6779"/>
                    <a:pt x="0" y="6475"/>
                    <a:pt x="0" y="6110"/>
                  </a:cubicBezTo>
                  <a:lnTo>
                    <a:pt x="0" y="670"/>
                  </a:lnTo>
                  <a:cubicBezTo>
                    <a:pt x="0" y="305"/>
                    <a:pt x="274" y="1"/>
                    <a:pt x="669" y="1"/>
                  </a:cubicBezTo>
                  <a:lnTo>
                    <a:pt x="6079" y="1"/>
                  </a:lnTo>
                  <a:cubicBezTo>
                    <a:pt x="6475" y="1"/>
                    <a:pt x="6778" y="305"/>
                    <a:pt x="6778" y="670"/>
                  </a:cubicBezTo>
                  <a:lnTo>
                    <a:pt x="6778" y="6110"/>
                  </a:lnTo>
                  <a:cubicBezTo>
                    <a:pt x="6778" y="6475"/>
                    <a:pt x="6475" y="6779"/>
                    <a:pt x="6079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643;p58">
              <a:extLst>
                <a:ext uri="{FF2B5EF4-FFF2-40B4-BE49-F238E27FC236}">
                  <a16:creationId xmlns:a16="http://schemas.microsoft.com/office/drawing/2014/main" xmlns="" id="{FE641F2B-3A23-6097-81F8-5543172983D9}"/>
                </a:ext>
              </a:extLst>
            </p:cNvPr>
            <p:cNvSpPr/>
            <p:nvPr/>
          </p:nvSpPr>
          <p:spPr>
            <a:xfrm>
              <a:off x="8029725" y="549325"/>
              <a:ext cx="158850" cy="160375"/>
            </a:xfrm>
            <a:custGeom>
              <a:avLst/>
              <a:gdLst/>
              <a:ahLst/>
              <a:cxnLst/>
              <a:rect l="l" t="t" r="r" b="b"/>
              <a:pathLst>
                <a:path w="6354" h="6415" fill="none" extrusionOk="0">
                  <a:moveTo>
                    <a:pt x="1" y="1"/>
                  </a:moveTo>
                  <a:lnTo>
                    <a:pt x="6354" y="6414"/>
                  </a:lnTo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644;p58">
              <a:extLst>
                <a:ext uri="{FF2B5EF4-FFF2-40B4-BE49-F238E27FC236}">
                  <a16:creationId xmlns:a16="http://schemas.microsoft.com/office/drawing/2014/main" xmlns="" id="{156AB08E-17C4-A005-DB5D-C2A48D12A4BE}"/>
                </a:ext>
              </a:extLst>
            </p:cNvPr>
            <p:cNvSpPr/>
            <p:nvPr/>
          </p:nvSpPr>
          <p:spPr>
            <a:xfrm>
              <a:off x="8028975" y="549325"/>
              <a:ext cx="158850" cy="160375"/>
            </a:xfrm>
            <a:custGeom>
              <a:avLst/>
              <a:gdLst/>
              <a:ahLst/>
              <a:cxnLst/>
              <a:rect l="l" t="t" r="r" b="b"/>
              <a:pathLst>
                <a:path w="6354" h="6415" fill="none" extrusionOk="0">
                  <a:moveTo>
                    <a:pt x="6353" y="1"/>
                  </a:moveTo>
                  <a:lnTo>
                    <a:pt x="1" y="6414"/>
                  </a:lnTo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645;p58">
              <a:extLst>
                <a:ext uri="{FF2B5EF4-FFF2-40B4-BE49-F238E27FC236}">
                  <a16:creationId xmlns:a16="http://schemas.microsoft.com/office/drawing/2014/main" xmlns="" id="{70C6E5F5-301A-0905-A720-AD9200A991A6}"/>
                </a:ext>
              </a:extLst>
            </p:cNvPr>
            <p:cNvSpPr/>
            <p:nvPr/>
          </p:nvSpPr>
          <p:spPr>
            <a:xfrm>
              <a:off x="802442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079" y="6779"/>
                  </a:moveTo>
                  <a:lnTo>
                    <a:pt x="669" y="6779"/>
                  </a:lnTo>
                  <a:cubicBezTo>
                    <a:pt x="274" y="6779"/>
                    <a:pt x="0" y="6475"/>
                    <a:pt x="0" y="6110"/>
                  </a:cubicBezTo>
                  <a:lnTo>
                    <a:pt x="0" y="670"/>
                  </a:lnTo>
                  <a:cubicBezTo>
                    <a:pt x="0" y="305"/>
                    <a:pt x="274" y="1"/>
                    <a:pt x="669" y="1"/>
                  </a:cubicBezTo>
                  <a:lnTo>
                    <a:pt x="6079" y="1"/>
                  </a:lnTo>
                  <a:cubicBezTo>
                    <a:pt x="6475" y="1"/>
                    <a:pt x="6778" y="305"/>
                    <a:pt x="6778" y="670"/>
                  </a:cubicBezTo>
                  <a:lnTo>
                    <a:pt x="6778" y="6110"/>
                  </a:lnTo>
                  <a:cubicBezTo>
                    <a:pt x="6778" y="6475"/>
                    <a:pt x="6475" y="6779"/>
                    <a:pt x="6079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646;p58">
              <a:extLst>
                <a:ext uri="{FF2B5EF4-FFF2-40B4-BE49-F238E27FC236}">
                  <a16:creationId xmlns:a16="http://schemas.microsoft.com/office/drawing/2014/main" xmlns="" id="{F0CC320B-8FC8-6045-9C2D-228B1415E610}"/>
                </a:ext>
              </a:extLst>
            </p:cNvPr>
            <p:cNvSpPr/>
            <p:nvPr/>
          </p:nvSpPr>
          <p:spPr>
            <a:xfrm>
              <a:off x="775237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extrusionOk="0">
                  <a:moveTo>
                    <a:pt x="669" y="1"/>
                  </a:moveTo>
                  <a:cubicBezTo>
                    <a:pt x="305" y="1"/>
                    <a:pt x="1" y="305"/>
                    <a:pt x="1" y="670"/>
                  </a:cubicBezTo>
                  <a:lnTo>
                    <a:pt x="1" y="6110"/>
                  </a:lnTo>
                  <a:cubicBezTo>
                    <a:pt x="1" y="6475"/>
                    <a:pt x="305" y="6779"/>
                    <a:pt x="669" y="6779"/>
                  </a:cubicBezTo>
                  <a:lnTo>
                    <a:pt x="6110" y="6779"/>
                  </a:lnTo>
                  <a:cubicBezTo>
                    <a:pt x="6475" y="6779"/>
                    <a:pt x="6779" y="6475"/>
                    <a:pt x="6779" y="6110"/>
                  </a:cubicBezTo>
                  <a:lnTo>
                    <a:pt x="6779" y="670"/>
                  </a:lnTo>
                  <a:cubicBezTo>
                    <a:pt x="6779" y="305"/>
                    <a:pt x="6475" y="1"/>
                    <a:pt x="6110" y="1"/>
                  </a:cubicBezTo>
                  <a:close/>
                </a:path>
              </a:pathLst>
            </a:custGeom>
            <a:solidFill>
              <a:srgbClr val="FE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647;p58">
              <a:extLst>
                <a:ext uri="{FF2B5EF4-FFF2-40B4-BE49-F238E27FC236}">
                  <a16:creationId xmlns:a16="http://schemas.microsoft.com/office/drawing/2014/main" xmlns="" id="{ACAB5489-73C7-ADBF-2A8E-E6A4CC27DF7F}"/>
                </a:ext>
              </a:extLst>
            </p:cNvPr>
            <p:cNvSpPr/>
            <p:nvPr/>
          </p:nvSpPr>
          <p:spPr>
            <a:xfrm>
              <a:off x="775237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110" y="6779"/>
                  </a:moveTo>
                  <a:lnTo>
                    <a:pt x="669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669" y="1"/>
                  </a:cubicBezTo>
                  <a:lnTo>
                    <a:pt x="6110" y="1"/>
                  </a:lnTo>
                  <a:cubicBezTo>
                    <a:pt x="6475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648;p58">
              <a:extLst>
                <a:ext uri="{FF2B5EF4-FFF2-40B4-BE49-F238E27FC236}">
                  <a16:creationId xmlns:a16="http://schemas.microsoft.com/office/drawing/2014/main" xmlns="" id="{7FA8D8E0-001C-85AD-CB77-065BFD4A3831}"/>
                </a:ext>
              </a:extLst>
            </p:cNvPr>
            <p:cNvSpPr/>
            <p:nvPr/>
          </p:nvSpPr>
          <p:spPr>
            <a:xfrm>
              <a:off x="775237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110" y="6779"/>
                  </a:moveTo>
                  <a:lnTo>
                    <a:pt x="669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669" y="1"/>
                  </a:cubicBezTo>
                  <a:lnTo>
                    <a:pt x="6110" y="1"/>
                  </a:lnTo>
                  <a:cubicBezTo>
                    <a:pt x="6475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649;p58">
              <a:extLst>
                <a:ext uri="{FF2B5EF4-FFF2-40B4-BE49-F238E27FC236}">
                  <a16:creationId xmlns:a16="http://schemas.microsoft.com/office/drawing/2014/main" xmlns="" id="{54DBC8C8-FA2F-4AE9-8031-26C17F703CFA}"/>
                </a:ext>
              </a:extLst>
            </p:cNvPr>
            <p:cNvSpPr/>
            <p:nvPr/>
          </p:nvSpPr>
          <p:spPr>
            <a:xfrm>
              <a:off x="7794175" y="601000"/>
              <a:ext cx="85900" cy="64625"/>
            </a:xfrm>
            <a:custGeom>
              <a:avLst/>
              <a:gdLst/>
              <a:ahLst/>
              <a:cxnLst/>
              <a:rect l="l" t="t" r="r" b="b"/>
              <a:pathLst>
                <a:path w="3436" h="2585" fill="none" extrusionOk="0">
                  <a:moveTo>
                    <a:pt x="0" y="1"/>
                  </a:moveTo>
                  <a:lnTo>
                    <a:pt x="3435" y="1"/>
                  </a:lnTo>
                  <a:lnTo>
                    <a:pt x="3435" y="2584"/>
                  </a:lnTo>
                  <a:lnTo>
                    <a:pt x="0" y="2584"/>
                  </a:lnTo>
                  <a:close/>
                </a:path>
              </a:pathLst>
            </a:custGeom>
            <a:noFill/>
            <a:ln w="23550" cap="rnd" cmpd="sng">
              <a:solidFill>
                <a:srgbClr val="42375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650;p58">
              <a:extLst>
                <a:ext uri="{FF2B5EF4-FFF2-40B4-BE49-F238E27FC236}">
                  <a16:creationId xmlns:a16="http://schemas.microsoft.com/office/drawing/2014/main" xmlns="" id="{65BC22D0-82E6-EFF4-8AE9-852C261F93FE}"/>
                </a:ext>
              </a:extLst>
            </p:cNvPr>
            <p:cNvSpPr/>
            <p:nvPr/>
          </p:nvSpPr>
          <p:spPr>
            <a:xfrm>
              <a:off x="7480325" y="545525"/>
              <a:ext cx="169500" cy="169500"/>
            </a:xfrm>
            <a:custGeom>
              <a:avLst/>
              <a:gdLst/>
              <a:ahLst/>
              <a:cxnLst/>
              <a:rect l="l" t="t" r="r" b="b"/>
              <a:pathLst>
                <a:path w="6780" h="6780" fill="none" extrusionOk="0">
                  <a:moveTo>
                    <a:pt x="6110" y="6779"/>
                  </a:moveTo>
                  <a:lnTo>
                    <a:pt x="700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700" y="1"/>
                  </a:cubicBezTo>
                  <a:lnTo>
                    <a:pt x="6110" y="1"/>
                  </a:lnTo>
                  <a:cubicBezTo>
                    <a:pt x="6506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651;p58">
              <a:extLst>
                <a:ext uri="{FF2B5EF4-FFF2-40B4-BE49-F238E27FC236}">
                  <a16:creationId xmlns:a16="http://schemas.microsoft.com/office/drawing/2014/main" xmlns="" id="{E39BD274-F3E7-AB25-E8DC-717F69EB7FCB}"/>
                </a:ext>
              </a:extLst>
            </p:cNvPr>
            <p:cNvSpPr/>
            <p:nvPr/>
          </p:nvSpPr>
          <p:spPr>
            <a:xfrm>
              <a:off x="7480325" y="545525"/>
              <a:ext cx="169500" cy="169500"/>
            </a:xfrm>
            <a:custGeom>
              <a:avLst/>
              <a:gdLst/>
              <a:ahLst/>
              <a:cxnLst/>
              <a:rect l="l" t="t" r="r" b="b"/>
              <a:pathLst>
                <a:path w="6780" h="6780" fill="none" extrusionOk="0">
                  <a:moveTo>
                    <a:pt x="6110" y="6779"/>
                  </a:moveTo>
                  <a:lnTo>
                    <a:pt x="700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700" y="1"/>
                  </a:cubicBezTo>
                  <a:lnTo>
                    <a:pt x="6110" y="1"/>
                  </a:lnTo>
                  <a:cubicBezTo>
                    <a:pt x="6506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8E5394A3-35A6-FF2C-20A0-AEED6A6CA5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4128"/>
            <a:ext cx="9143244" cy="499831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5B64A641-ED1C-9CB1-EE1F-C3A169B3BE53}"/>
              </a:ext>
            </a:extLst>
          </p:cNvPr>
          <p:cNvSpPr txBox="1"/>
          <p:nvPr/>
        </p:nvSpPr>
        <p:spPr>
          <a:xfrm>
            <a:off x="1119169" y="1832273"/>
            <a:ext cx="4491283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Nama </a:t>
            </a:r>
            <a:r>
              <a:rPr lang="en-US" sz="1700" dirty="0" err="1"/>
              <a:t>aslinya</a:t>
            </a:r>
            <a:r>
              <a:rPr lang="en-US" sz="1700" dirty="0"/>
              <a:t> Raden Said. Lahir </a:t>
            </a:r>
            <a:r>
              <a:rPr lang="en-US" sz="1700" dirty="0" err="1"/>
              <a:t>tahun</a:t>
            </a:r>
            <a:r>
              <a:rPr lang="en-US" sz="1700" dirty="0"/>
              <a:t> 1450 M di </a:t>
            </a:r>
            <a:r>
              <a:rPr lang="en-US" sz="1700" dirty="0" err="1"/>
              <a:t>Tuban</a:t>
            </a:r>
            <a:r>
              <a:rPr lang="en-US" sz="1700" dirty="0"/>
              <a:t>. </a:t>
            </a:r>
            <a:r>
              <a:rPr lang="en-US" sz="1700" dirty="0" err="1"/>
              <a:t>Ayahnya</a:t>
            </a:r>
            <a:r>
              <a:rPr lang="en-US" sz="1700" dirty="0"/>
              <a:t> Bernama </a:t>
            </a:r>
            <a:r>
              <a:rPr lang="en-US" sz="1700" dirty="0" err="1"/>
              <a:t>Tumenggung</a:t>
            </a:r>
            <a:r>
              <a:rPr lang="en-US" sz="1700" dirty="0"/>
              <a:t> </a:t>
            </a:r>
            <a:r>
              <a:rPr lang="en-US" sz="1700" dirty="0" err="1"/>
              <a:t>Wilatikta</a:t>
            </a:r>
            <a:r>
              <a:rPr lang="en-US" sz="1700" dirty="0"/>
              <a:t>, </a:t>
            </a:r>
            <a:r>
              <a:rPr lang="en-US" sz="1700" dirty="0" err="1"/>
              <a:t>adipati</a:t>
            </a:r>
            <a:r>
              <a:rPr lang="en-US" sz="1700" dirty="0"/>
              <a:t> </a:t>
            </a:r>
            <a:r>
              <a:rPr lang="en-US" sz="1700" dirty="0" err="1"/>
              <a:t>Tuban</a:t>
            </a:r>
            <a:r>
              <a:rPr lang="en-US" sz="1700" dirty="0"/>
              <a:t>. </a:t>
            </a:r>
            <a:r>
              <a:rPr lang="en-US" sz="1700" dirty="0" err="1"/>
              <a:t>Ia</a:t>
            </a:r>
            <a:r>
              <a:rPr lang="en-US" sz="1700" dirty="0"/>
              <a:t> murid </a:t>
            </a:r>
            <a:r>
              <a:rPr lang="en-US" sz="1700" dirty="0" err="1"/>
              <a:t>Sunan</a:t>
            </a:r>
            <a:r>
              <a:rPr lang="en-US" sz="1700" dirty="0"/>
              <a:t> Bonang.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Dikenal</a:t>
            </a:r>
            <a:r>
              <a:rPr lang="en-US" sz="1700" dirty="0"/>
              <a:t> </a:t>
            </a:r>
            <a:r>
              <a:rPr lang="en-US" sz="1700" dirty="0" err="1"/>
              <a:t>sebagai</a:t>
            </a:r>
            <a:r>
              <a:rPr lang="en-US" sz="1700" dirty="0"/>
              <a:t> </a:t>
            </a:r>
            <a:r>
              <a:rPr lang="en-US" sz="1700" dirty="0" err="1"/>
              <a:t>sosok</a:t>
            </a:r>
            <a:r>
              <a:rPr lang="en-US" sz="1700" dirty="0"/>
              <a:t> yang </a:t>
            </a:r>
            <a:r>
              <a:rPr lang="en-US" sz="1700" dirty="0" err="1"/>
              <a:t>berjiwa</a:t>
            </a:r>
            <a:r>
              <a:rPr lang="en-US" sz="1700" dirty="0"/>
              <a:t> </a:t>
            </a:r>
            <a:r>
              <a:rPr lang="en-US" sz="1700" dirty="0" err="1"/>
              <a:t>besar</a:t>
            </a:r>
            <a:r>
              <a:rPr lang="en-US" sz="1700" dirty="0"/>
              <a:t>, </a:t>
            </a:r>
            <a:r>
              <a:rPr lang="en-US" sz="1700" dirty="0" err="1"/>
              <a:t>berpikiran</a:t>
            </a:r>
            <a:r>
              <a:rPr lang="en-US" sz="1700" dirty="0"/>
              <a:t> </a:t>
            </a:r>
            <a:r>
              <a:rPr lang="en-US" sz="1700" dirty="0" err="1"/>
              <a:t>tajam</a:t>
            </a:r>
            <a:r>
              <a:rPr lang="en-US" sz="1700" dirty="0"/>
              <a:t>, </a:t>
            </a:r>
            <a:r>
              <a:rPr lang="en-US" sz="1700" dirty="0" err="1"/>
              <a:t>intelek</a:t>
            </a:r>
            <a:r>
              <a:rPr lang="en-US" sz="1700" dirty="0"/>
              <a:t> </a:t>
            </a:r>
            <a:r>
              <a:rPr lang="en-US" sz="1700" dirty="0" err="1"/>
              <a:t>asli</a:t>
            </a:r>
            <a:r>
              <a:rPr lang="en-US" sz="1700" dirty="0"/>
              <a:t> </a:t>
            </a:r>
            <a:r>
              <a:rPr lang="en-US" sz="1700" dirty="0" err="1"/>
              <a:t>suku</a:t>
            </a:r>
            <a:r>
              <a:rPr lang="en-US" sz="1700" dirty="0"/>
              <a:t> </a:t>
            </a:r>
            <a:r>
              <a:rPr lang="en-US" sz="1700" dirty="0" err="1"/>
              <a:t>Jawa</a:t>
            </a:r>
            <a:r>
              <a:rPr lang="en-US" sz="17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Berdakwah</a:t>
            </a:r>
            <a:r>
              <a:rPr lang="en-US" sz="1700" dirty="0"/>
              <a:t> </a:t>
            </a:r>
            <a:r>
              <a:rPr lang="en-US" sz="1700" dirty="0" err="1"/>
              <a:t>melalui</a:t>
            </a:r>
            <a:r>
              <a:rPr lang="en-US" sz="1700" dirty="0"/>
              <a:t> </a:t>
            </a:r>
            <a:r>
              <a:rPr lang="en-US" sz="1700" dirty="0" err="1"/>
              <a:t>kesenian</a:t>
            </a:r>
            <a:r>
              <a:rPr lang="en-US" sz="1700" dirty="0"/>
              <a:t> dan </a:t>
            </a:r>
            <a:r>
              <a:rPr lang="en-US" sz="1700" dirty="0" err="1"/>
              <a:t>kebudayaan</a:t>
            </a:r>
            <a:r>
              <a:rPr lang="en-US" sz="1700" dirty="0"/>
              <a:t>, </a:t>
            </a:r>
            <a:r>
              <a:rPr lang="en-US" sz="1700" dirty="0" err="1"/>
              <a:t>antara</a:t>
            </a:r>
            <a:r>
              <a:rPr lang="en-US" sz="1700" dirty="0"/>
              <a:t> lain </a:t>
            </a:r>
            <a:r>
              <a:rPr lang="en-US" sz="1700" dirty="0" err="1"/>
              <a:t>kesenian</a:t>
            </a:r>
            <a:r>
              <a:rPr lang="en-US" sz="1700" dirty="0"/>
              <a:t> </a:t>
            </a:r>
            <a:r>
              <a:rPr lang="en-US" sz="1700" dirty="0" err="1"/>
              <a:t>wayang</a:t>
            </a:r>
            <a:r>
              <a:rPr lang="en-US" sz="1700" dirty="0"/>
              <a:t> </a:t>
            </a:r>
            <a:r>
              <a:rPr lang="en-US" sz="1700" dirty="0" err="1"/>
              <a:t>kulit</a:t>
            </a:r>
            <a:r>
              <a:rPr lang="en-US" sz="1700" dirty="0"/>
              <a:t> dan </a:t>
            </a:r>
            <a:r>
              <a:rPr lang="en-US" sz="1700" dirty="0" err="1"/>
              <a:t>tembang</a:t>
            </a:r>
            <a:r>
              <a:rPr lang="en-US" sz="1700" dirty="0"/>
              <a:t> </a:t>
            </a:r>
            <a:r>
              <a:rPr lang="en-US" sz="1700" dirty="0" err="1"/>
              <a:t>suluk</a:t>
            </a:r>
            <a:r>
              <a:rPr lang="en-US" sz="1700" dirty="0"/>
              <a:t>.  </a:t>
            </a:r>
          </a:p>
        </p:txBody>
      </p:sp>
      <p:pic>
        <p:nvPicPr>
          <p:cNvPr id="3074" name="Picture 2" descr="Wayang kulit character Free Vector">
            <a:extLst>
              <a:ext uri="{FF2B5EF4-FFF2-40B4-BE49-F238E27FC236}">
                <a16:creationId xmlns:a16="http://schemas.microsoft.com/office/drawing/2014/main" xmlns="" id="{CDE324C7-9024-EED6-8735-858B86E3E7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994" b="91853" l="9744" r="89776">
                        <a14:foregroundMark x1="39936" y1="7508" x2="46326" y2="4153"/>
                        <a14:foregroundMark x1="50639" y1="16613" x2="53514" y2="13898"/>
                        <a14:foregroundMark x1="56550" y1="12300" x2="56550" y2="12300"/>
                        <a14:foregroundMark x1="56550" y1="12300" x2="56550" y2="13898"/>
                        <a14:foregroundMark x1="64856" y1="89936" x2="55591" y2="91853"/>
                        <a14:foregroundMark x1="29872" y1="90895" x2="34185" y2="91534"/>
                      </a14:backgroundRemoval>
                    </a14:imgEffect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139" y="725971"/>
            <a:ext cx="3562350" cy="3542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25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3" name="Google Shape;863;p46"/>
          <p:cNvGrpSpPr/>
          <p:nvPr/>
        </p:nvGrpSpPr>
        <p:grpSpPr>
          <a:xfrm>
            <a:off x="5800011" y="202313"/>
            <a:ext cx="3196828" cy="2102149"/>
            <a:chOff x="235800" y="830650"/>
            <a:chExt cx="6978450" cy="4588844"/>
          </a:xfrm>
        </p:grpSpPr>
        <p:sp>
          <p:nvSpPr>
            <p:cNvPr id="864" name="Google Shape;864;p46"/>
            <p:cNvSpPr/>
            <p:nvPr/>
          </p:nvSpPr>
          <p:spPr>
            <a:xfrm>
              <a:off x="235800" y="1224769"/>
              <a:ext cx="2592225" cy="4194725"/>
            </a:xfrm>
            <a:custGeom>
              <a:avLst/>
              <a:gdLst/>
              <a:ahLst/>
              <a:cxnLst/>
              <a:rect l="l" t="t" r="r" b="b"/>
              <a:pathLst>
                <a:path w="103689" h="167789" extrusionOk="0">
                  <a:moveTo>
                    <a:pt x="13807" y="0"/>
                  </a:moveTo>
                  <a:cubicBezTo>
                    <a:pt x="11526" y="0"/>
                    <a:pt x="9194" y="921"/>
                    <a:pt x="7431" y="2357"/>
                  </a:cubicBezTo>
                  <a:cubicBezTo>
                    <a:pt x="6418" y="3183"/>
                    <a:pt x="7559" y="5231"/>
                    <a:pt x="8433" y="6203"/>
                  </a:cubicBezTo>
                  <a:cubicBezTo>
                    <a:pt x="9308" y="7175"/>
                    <a:pt x="10393" y="8259"/>
                    <a:pt x="10189" y="9549"/>
                  </a:cubicBezTo>
                  <a:cubicBezTo>
                    <a:pt x="9355" y="9975"/>
                    <a:pt x="8287" y="10084"/>
                    <a:pt x="7292" y="10084"/>
                  </a:cubicBezTo>
                  <a:cubicBezTo>
                    <a:pt x="7024" y="10084"/>
                    <a:pt x="6762" y="10076"/>
                    <a:pt x="6511" y="10065"/>
                  </a:cubicBezTo>
                  <a:cubicBezTo>
                    <a:pt x="6102" y="10046"/>
                    <a:pt x="5686" y="9992"/>
                    <a:pt x="5277" y="9992"/>
                  </a:cubicBezTo>
                  <a:cubicBezTo>
                    <a:pt x="4990" y="9992"/>
                    <a:pt x="4705" y="10019"/>
                    <a:pt x="4430" y="10104"/>
                  </a:cubicBezTo>
                  <a:cubicBezTo>
                    <a:pt x="3763" y="10310"/>
                    <a:pt x="3182" y="11034"/>
                    <a:pt x="3440" y="11683"/>
                  </a:cubicBezTo>
                  <a:cubicBezTo>
                    <a:pt x="2981" y="12481"/>
                    <a:pt x="2431" y="12899"/>
                    <a:pt x="2962" y="13650"/>
                  </a:cubicBezTo>
                  <a:cubicBezTo>
                    <a:pt x="3377" y="14235"/>
                    <a:pt x="4081" y="14716"/>
                    <a:pt x="4076" y="15434"/>
                  </a:cubicBezTo>
                  <a:cubicBezTo>
                    <a:pt x="4071" y="16003"/>
                    <a:pt x="3591" y="16462"/>
                    <a:pt x="3082" y="16719"/>
                  </a:cubicBezTo>
                  <a:cubicBezTo>
                    <a:pt x="2572" y="16973"/>
                    <a:pt x="2000" y="17102"/>
                    <a:pt x="1518" y="17408"/>
                  </a:cubicBezTo>
                  <a:cubicBezTo>
                    <a:pt x="13" y="18366"/>
                    <a:pt x="0" y="20519"/>
                    <a:pt x="159" y="22295"/>
                  </a:cubicBezTo>
                  <a:cubicBezTo>
                    <a:pt x="1133" y="23491"/>
                    <a:pt x="1285" y="25550"/>
                    <a:pt x="817" y="27017"/>
                  </a:cubicBezTo>
                  <a:cubicBezTo>
                    <a:pt x="639" y="27577"/>
                    <a:pt x="351" y="28172"/>
                    <a:pt x="552" y="28724"/>
                  </a:cubicBezTo>
                  <a:cubicBezTo>
                    <a:pt x="782" y="29356"/>
                    <a:pt x="1526" y="29605"/>
                    <a:pt x="2177" y="29773"/>
                  </a:cubicBezTo>
                  <a:cubicBezTo>
                    <a:pt x="2891" y="29958"/>
                    <a:pt x="3669" y="30130"/>
                    <a:pt x="4408" y="30130"/>
                  </a:cubicBezTo>
                  <a:cubicBezTo>
                    <a:pt x="5109" y="30130"/>
                    <a:pt x="5775" y="29975"/>
                    <a:pt x="6314" y="29528"/>
                  </a:cubicBezTo>
                  <a:cubicBezTo>
                    <a:pt x="7583" y="28478"/>
                    <a:pt x="9157" y="28121"/>
                    <a:pt x="10834" y="28121"/>
                  </a:cubicBezTo>
                  <a:cubicBezTo>
                    <a:pt x="13016" y="28121"/>
                    <a:pt x="15374" y="28725"/>
                    <a:pt x="17464" y="29196"/>
                  </a:cubicBezTo>
                  <a:cubicBezTo>
                    <a:pt x="18740" y="29482"/>
                    <a:pt x="20083" y="29952"/>
                    <a:pt x="20830" y="31028"/>
                  </a:cubicBezTo>
                  <a:cubicBezTo>
                    <a:pt x="21824" y="32461"/>
                    <a:pt x="21400" y="34451"/>
                    <a:pt x="20580" y="35993"/>
                  </a:cubicBezTo>
                  <a:cubicBezTo>
                    <a:pt x="19762" y="37533"/>
                    <a:pt x="18587" y="38903"/>
                    <a:pt x="18068" y="40567"/>
                  </a:cubicBezTo>
                  <a:cubicBezTo>
                    <a:pt x="17582" y="42129"/>
                    <a:pt x="17717" y="43806"/>
                    <a:pt x="17859" y="45436"/>
                  </a:cubicBezTo>
                  <a:cubicBezTo>
                    <a:pt x="18032" y="47441"/>
                    <a:pt x="18242" y="49554"/>
                    <a:pt x="19405" y="51198"/>
                  </a:cubicBezTo>
                  <a:cubicBezTo>
                    <a:pt x="20624" y="52922"/>
                    <a:pt x="21392" y="55494"/>
                    <a:pt x="21294" y="57601"/>
                  </a:cubicBezTo>
                  <a:cubicBezTo>
                    <a:pt x="21216" y="59294"/>
                    <a:pt x="20619" y="60958"/>
                    <a:pt x="20775" y="62645"/>
                  </a:cubicBezTo>
                  <a:cubicBezTo>
                    <a:pt x="21057" y="65704"/>
                    <a:pt x="23699" y="67999"/>
                    <a:pt x="26397" y="69471"/>
                  </a:cubicBezTo>
                  <a:cubicBezTo>
                    <a:pt x="29219" y="71013"/>
                    <a:pt x="31651" y="73637"/>
                    <a:pt x="32623" y="76701"/>
                  </a:cubicBezTo>
                  <a:cubicBezTo>
                    <a:pt x="33112" y="78241"/>
                    <a:pt x="33257" y="79868"/>
                    <a:pt x="33688" y="81425"/>
                  </a:cubicBezTo>
                  <a:cubicBezTo>
                    <a:pt x="34432" y="84119"/>
                    <a:pt x="36051" y="86565"/>
                    <a:pt x="38239" y="88307"/>
                  </a:cubicBezTo>
                  <a:cubicBezTo>
                    <a:pt x="39834" y="89575"/>
                    <a:pt x="42451" y="90023"/>
                    <a:pt x="44455" y="90388"/>
                  </a:cubicBezTo>
                  <a:cubicBezTo>
                    <a:pt x="45495" y="90578"/>
                    <a:pt x="46617" y="90728"/>
                    <a:pt x="47400" y="91437"/>
                  </a:cubicBezTo>
                  <a:cubicBezTo>
                    <a:pt x="47762" y="91764"/>
                    <a:pt x="48023" y="92187"/>
                    <a:pt x="48369" y="92530"/>
                  </a:cubicBezTo>
                  <a:cubicBezTo>
                    <a:pt x="50044" y="94188"/>
                    <a:pt x="53127" y="93507"/>
                    <a:pt x="54821" y="95145"/>
                  </a:cubicBezTo>
                  <a:cubicBezTo>
                    <a:pt x="55259" y="95566"/>
                    <a:pt x="55558" y="96107"/>
                    <a:pt x="55941" y="96579"/>
                  </a:cubicBezTo>
                  <a:cubicBezTo>
                    <a:pt x="56887" y="97736"/>
                    <a:pt x="58370" y="98428"/>
                    <a:pt x="59861" y="98428"/>
                  </a:cubicBezTo>
                  <a:cubicBezTo>
                    <a:pt x="60003" y="98428"/>
                    <a:pt x="60145" y="98421"/>
                    <a:pt x="60286" y="98409"/>
                  </a:cubicBezTo>
                  <a:lnTo>
                    <a:pt x="60286" y="98409"/>
                  </a:lnTo>
                  <a:cubicBezTo>
                    <a:pt x="59905" y="99653"/>
                    <a:pt x="61397" y="101114"/>
                    <a:pt x="60936" y="102330"/>
                  </a:cubicBezTo>
                  <a:cubicBezTo>
                    <a:pt x="60565" y="103312"/>
                    <a:pt x="59445" y="103741"/>
                    <a:pt x="58674" y="104452"/>
                  </a:cubicBezTo>
                  <a:cubicBezTo>
                    <a:pt x="57337" y="105685"/>
                    <a:pt x="57129" y="107795"/>
                    <a:pt x="57705" y="109521"/>
                  </a:cubicBezTo>
                  <a:cubicBezTo>
                    <a:pt x="58282" y="111246"/>
                    <a:pt x="59498" y="112671"/>
                    <a:pt x="60717" y="114022"/>
                  </a:cubicBezTo>
                  <a:cubicBezTo>
                    <a:pt x="62978" y="116530"/>
                    <a:pt x="65696" y="117746"/>
                    <a:pt x="68148" y="120066"/>
                  </a:cubicBezTo>
                  <a:cubicBezTo>
                    <a:pt x="70420" y="122216"/>
                    <a:pt x="70937" y="125696"/>
                    <a:pt x="70438" y="128784"/>
                  </a:cubicBezTo>
                  <a:cubicBezTo>
                    <a:pt x="69938" y="131872"/>
                    <a:pt x="68585" y="134744"/>
                    <a:pt x="67620" y="137718"/>
                  </a:cubicBezTo>
                  <a:cubicBezTo>
                    <a:pt x="65814" y="143276"/>
                    <a:pt x="65376" y="149382"/>
                    <a:pt x="67102" y="154963"/>
                  </a:cubicBezTo>
                  <a:cubicBezTo>
                    <a:pt x="68828" y="160546"/>
                    <a:pt x="72869" y="165522"/>
                    <a:pt x="78283" y="167717"/>
                  </a:cubicBezTo>
                  <a:cubicBezTo>
                    <a:pt x="78404" y="167766"/>
                    <a:pt x="78530" y="167788"/>
                    <a:pt x="78658" y="167788"/>
                  </a:cubicBezTo>
                  <a:cubicBezTo>
                    <a:pt x="79167" y="167788"/>
                    <a:pt x="79705" y="167444"/>
                    <a:pt x="80056" y="167066"/>
                  </a:cubicBezTo>
                  <a:cubicBezTo>
                    <a:pt x="80495" y="166591"/>
                    <a:pt x="80589" y="165833"/>
                    <a:pt x="80281" y="165265"/>
                  </a:cubicBezTo>
                  <a:cubicBezTo>
                    <a:pt x="79304" y="163467"/>
                    <a:pt x="77566" y="161932"/>
                    <a:pt x="76298" y="160326"/>
                  </a:cubicBezTo>
                  <a:cubicBezTo>
                    <a:pt x="75898" y="159821"/>
                    <a:pt x="75478" y="159248"/>
                    <a:pt x="75530" y="158607"/>
                  </a:cubicBezTo>
                  <a:cubicBezTo>
                    <a:pt x="75589" y="157886"/>
                    <a:pt x="76208" y="157367"/>
                    <a:pt x="76666" y="156807"/>
                  </a:cubicBezTo>
                  <a:cubicBezTo>
                    <a:pt x="77361" y="155947"/>
                    <a:pt x="77729" y="154867"/>
                    <a:pt x="77704" y="153762"/>
                  </a:cubicBezTo>
                  <a:cubicBezTo>
                    <a:pt x="77674" y="152733"/>
                    <a:pt x="77075" y="151726"/>
                    <a:pt x="77111" y="150697"/>
                  </a:cubicBezTo>
                  <a:cubicBezTo>
                    <a:pt x="77146" y="149667"/>
                    <a:pt x="77701" y="148583"/>
                    <a:pt x="78676" y="148251"/>
                  </a:cubicBezTo>
                  <a:cubicBezTo>
                    <a:pt x="79120" y="148100"/>
                    <a:pt x="79614" y="148115"/>
                    <a:pt x="80042" y="147926"/>
                  </a:cubicBezTo>
                  <a:cubicBezTo>
                    <a:pt x="81453" y="147303"/>
                    <a:pt x="81228" y="145153"/>
                    <a:pt x="82249" y="143996"/>
                  </a:cubicBezTo>
                  <a:cubicBezTo>
                    <a:pt x="82722" y="143460"/>
                    <a:pt x="83419" y="143193"/>
                    <a:pt x="84064" y="142883"/>
                  </a:cubicBezTo>
                  <a:cubicBezTo>
                    <a:pt x="86792" y="141571"/>
                    <a:pt x="89035" y="138972"/>
                    <a:pt x="89283" y="135957"/>
                  </a:cubicBezTo>
                  <a:cubicBezTo>
                    <a:pt x="89483" y="133544"/>
                    <a:pt x="88605" y="130615"/>
                    <a:pt x="90438" y="129034"/>
                  </a:cubicBezTo>
                  <a:cubicBezTo>
                    <a:pt x="91238" y="128344"/>
                    <a:pt x="92244" y="128199"/>
                    <a:pt x="93314" y="128199"/>
                  </a:cubicBezTo>
                  <a:cubicBezTo>
                    <a:pt x="94087" y="128199"/>
                    <a:pt x="94894" y="128275"/>
                    <a:pt x="95682" y="128275"/>
                  </a:cubicBezTo>
                  <a:cubicBezTo>
                    <a:pt x="96098" y="128275"/>
                    <a:pt x="96509" y="128254"/>
                    <a:pt x="96908" y="128189"/>
                  </a:cubicBezTo>
                  <a:cubicBezTo>
                    <a:pt x="97800" y="128044"/>
                    <a:pt x="98396" y="127214"/>
                    <a:pt x="98814" y="126412"/>
                  </a:cubicBezTo>
                  <a:cubicBezTo>
                    <a:pt x="99231" y="125609"/>
                    <a:pt x="99280" y="124658"/>
                    <a:pt x="99129" y="123766"/>
                  </a:cubicBezTo>
                  <a:cubicBezTo>
                    <a:pt x="98945" y="122668"/>
                    <a:pt x="98473" y="121597"/>
                    <a:pt x="98577" y="120489"/>
                  </a:cubicBezTo>
                  <a:cubicBezTo>
                    <a:pt x="98723" y="118930"/>
                    <a:pt x="99942" y="117730"/>
                    <a:pt x="100886" y="116480"/>
                  </a:cubicBezTo>
                  <a:cubicBezTo>
                    <a:pt x="102003" y="114998"/>
                    <a:pt x="102797" y="113297"/>
                    <a:pt x="103214" y="111488"/>
                  </a:cubicBezTo>
                  <a:cubicBezTo>
                    <a:pt x="103689" y="109429"/>
                    <a:pt x="102371" y="106997"/>
                    <a:pt x="100524" y="105970"/>
                  </a:cubicBezTo>
                  <a:cubicBezTo>
                    <a:pt x="98677" y="104943"/>
                    <a:pt x="96462" y="104915"/>
                    <a:pt x="94350" y="104853"/>
                  </a:cubicBezTo>
                  <a:cubicBezTo>
                    <a:pt x="92237" y="104794"/>
                    <a:pt x="89999" y="104633"/>
                    <a:pt x="88273" y="103414"/>
                  </a:cubicBezTo>
                  <a:cubicBezTo>
                    <a:pt x="86692" y="102296"/>
                    <a:pt x="85799" y="100469"/>
                    <a:pt x="84550" y="98991"/>
                  </a:cubicBezTo>
                  <a:cubicBezTo>
                    <a:pt x="82441" y="96497"/>
                    <a:pt x="79375" y="95057"/>
                    <a:pt x="76410" y="93690"/>
                  </a:cubicBezTo>
                  <a:cubicBezTo>
                    <a:pt x="75559" y="93298"/>
                    <a:pt x="74630" y="92901"/>
                    <a:pt x="73720" y="92901"/>
                  </a:cubicBezTo>
                  <a:cubicBezTo>
                    <a:pt x="73431" y="92901"/>
                    <a:pt x="73144" y="92941"/>
                    <a:pt x="72862" y="93034"/>
                  </a:cubicBezTo>
                  <a:cubicBezTo>
                    <a:pt x="72400" y="93185"/>
                    <a:pt x="71985" y="93473"/>
                    <a:pt x="71508" y="93564"/>
                  </a:cubicBezTo>
                  <a:cubicBezTo>
                    <a:pt x="71390" y="93586"/>
                    <a:pt x="71274" y="93597"/>
                    <a:pt x="71159" y="93597"/>
                  </a:cubicBezTo>
                  <a:cubicBezTo>
                    <a:pt x="70006" y="93597"/>
                    <a:pt x="69033" y="92520"/>
                    <a:pt x="67966" y="91944"/>
                  </a:cubicBezTo>
                  <a:cubicBezTo>
                    <a:pt x="67424" y="91651"/>
                    <a:pt x="66830" y="91518"/>
                    <a:pt x="66231" y="91518"/>
                  </a:cubicBezTo>
                  <a:cubicBezTo>
                    <a:pt x="64138" y="91518"/>
                    <a:pt x="61986" y="93147"/>
                    <a:pt x="61817" y="95293"/>
                  </a:cubicBezTo>
                  <a:cubicBezTo>
                    <a:pt x="61476" y="95410"/>
                    <a:pt x="61056" y="95468"/>
                    <a:pt x="60611" y="95468"/>
                  </a:cubicBezTo>
                  <a:cubicBezTo>
                    <a:pt x="59413" y="95468"/>
                    <a:pt x="58031" y="95047"/>
                    <a:pt x="57510" y="94228"/>
                  </a:cubicBezTo>
                  <a:cubicBezTo>
                    <a:pt x="56995" y="93419"/>
                    <a:pt x="56789" y="92287"/>
                    <a:pt x="55904" y="91918"/>
                  </a:cubicBezTo>
                  <a:cubicBezTo>
                    <a:pt x="55432" y="91722"/>
                    <a:pt x="54840" y="91796"/>
                    <a:pt x="54455" y="91458"/>
                  </a:cubicBezTo>
                  <a:cubicBezTo>
                    <a:pt x="53818" y="90898"/>
                    <a:pt x="54313" y="89881"/>
                    <a:pt x="54428" y="89040"/>
                  </a:cubicBezTo>
                  <a:cubicBezTo>
                    <a:pt x="54609" y="87696"/>
                    <a:pt x="53607" y="86419"/>
                    <a:pt x="52383" y="85834"/>
                  </a:cubicBezTo>
                  <a:cubicBezTo>
                    <a:pt x="51161" y="85249"/>
                    <a:pt x="49761" y="85202"/>
                    <a:pt x="48407" y="85159"/>
                  </a:cubicBezTo>
                  <a:cubicBezTo>
                    <a:pt x="47051" y="85115"/>
                    <a:pt x="45649" y="85054"/>
                    <a:pt x="44436" y="84447"/>
                  </a:cubicBezTo>
                  <a:cubicBezTo>
                    <a:pt x="42077" y="83264"/>
                    <a:pt x="41111" y="80063"/>
                    <a:pt x="42146" y="77635"/>
                  </a:cubicBezTo>
                  <a:cubicBezTo>
                    <a:pt x="43156" y="75267"/>
                    <a:pt x="45760" y="73783"/>
                    <a:pt x="48337" y="73783"/>
                  </a:cubicBezTo>
                  <a:cubicBezTo>
                    <a:pt x="48401" y="73783"/>
                    <a:pt x="48464" y="73784"/>
                    <a:pt x="48528" y="73786"/>
                  </a:cubicBezTo>
                  <a:cubicBezTo>
                    <a:pt x="51112" y="73862"/>
                    <a:pt x="53842" y="75749"/>
                    <a:pt x="53870" y="78335"/>
                  </a:cubicBezTo>
                  <a:cubicBezTo>
                    <a:pt x="53875" y="78746"/>
                    <a:pt x="54287" y="78928"/>
                    <a:pt x="54735" y="78928"/>
                  </a:cubicBezTo>
                  <a:cubicBezTo>
                    <a:pt x="55004" y="78928"/>
                    <a:pt x="55285" y="78863"/>
                    <a:pt x="55498" y="78741"/>
                  </a:cubicBezTo>
                  <a:cubicBezTo>
                    <a:pt x="56067" y="78416"/>
                    <a:pt x="56365" y="77760"/>
                    <a:pt x="56505" y="77119"/>
                  </a:cubicBezTo>
                  <a:cubicBezTo>
                    <a:pt x="56645" y="76478"/>
                    <a:pt x="56664" y="75812"/>
                    <a:pt x="56860" y="75186"/>
                  </a:cubicBezTo>
                  <a:cubicBezTo>
                    <a:pt x="57310" y="73749"/>
                    <a:pt x="58757" y="72690"/>
                    <a:pt x="60261" y="72690"/>
                  </a:cubicBezTo>
                  <a:cubicBezTo>
                    <a:pt x="60273" y="72690"/>
                    <a:pt x="60285" y="72690"/>
                    <a:pt x="60297" y="72690"/>
                  </a:cubicBezTo>
                  <a:cubicBezTo>
                    <a:pt x="60306" y="72690"/>
                    <a:pt x="60314" y="72690"/>
                    <a:pt x="60323" y="72690"/>
                  </a:cubicBezTo>
                  <a:cubicBezTo>
                    <a:pt x="61893" y="72690"/>
                    <a:pt x="62998" y="71122"/>
                    <a:pt x="64116" y="70013"/>
                  </a:cubicBezTo>
                  <a:cubicBezTo>
                    <a:pt x="65241" y="68896"/>
                    <a:pt x="65913" y="67214"/>
                    <a:pt x="65469" y="65693"/>
                  </a:cubicBezTo>
                  <a:cubicBezTo>
                    <a:pt x="65229" y="64873"/>
                    <a:pt x="64683" y="64046"/>
                    <a:pt x="64956" y="63238"/>
                  </a:cubicBezTo>
                  <a:cubicBezTo>
                    <a:pt x="65170" y="62604"/>
                    <a:pt x="65822" y="62237"/>
                    <a:pt x="66438" y="61978"/>
                  </a:cubicBezTo>
                  <a:cubicBezTo>
                    <a:pt x="67992" y="61328"/>
                    <a:pt x="69657" y="60995"/>
                    <a:pt x="71338" y="60995"/>
                  </a:cubicBezTo>
                  <a:cubicBezTo>
                    <a:pt x="71514" y="60995"/>
                    <a:pt x="71689" y="60998"/>
                    <a:pt x="71865" y="61005"/>
                  </a:cubicBezTo>
                  <a:cubicBezTo>
                    <a:pt x="71916" y="61008"/>
                    <a:pt x="71966" y="61009"/>
                    <a:pt x="72016" y="61009"/>
                  </a:cubicBezTo>
                  <a:cubicBezTo>
                    <a:pt x="73530" y="61009"/>
                    <a:pt x="74333" y="60016"/>
                    <a:pt x="75129" y="58671"/>
                  </a:cubicBezTo>
                  <a:cubicBezTo>
                    <a:pt x="75724" y="57667"/>
                    <a:pt x="75988" y="56400"/>
                    <a:pt x="76935" y="55719"/>
                  </a:cubicBezTo>
                  <a:cubicBezTo>
                    <a:pt x="77461" y="55341"/>
                    <a:pt x="78061" y="55227"/>
                    <a:pt x="78697" y="55227"/>
                  </a:cubicBezTo>
                  <a:cubicBezTo>
                    <a:pt x="79669" y="55227"/>
                    <a:pt x="80723" y="55493"/>
                    <a:pt x="81724" y="55493"/>
                  </a:cubicBezTo>
                  <a:cubicBezTo>
                    <a:pt x="81835" y="55493"/>
                    <a:pt x="81945" y="55490"/>
                    <a:pt x="82055" y="55483"/>
                  </a:cubicBezTo>
                  <a:cubicBezTo>
                    <a:pt x="84597" y="55311"/>
                    <a:pt x="86582" y="52458"/>
                    <a:pt x="85860" y="50015"/>
                  </a:cubicBezTo>
                  <a:cubicBezTo>
                    <a:pt x="85517" y="48852"/>
                    <a:pt x="84704" y="47901"/>
                    <a:pt x="84043" y="46884"/>
                  </a:cubicBezTo>
                  <a:cubicBezTo>
                    <a:pt x="83131" y="45481"/>
                    <a:pt x="82492" y="43918"/>
                    <a:pt x="82159" y="42277"/>
                  </a:cubicBezTo>
                  <a:cubicBezTo>
                    <a:pt x="81854" y="40773"/>
                    <a:pt x="81767" y="39118"/>
                    <a:pt x="80776" y="37947"/>
                  </a:cubicBezTo>
                  <a:cubicBezTo>
                    <a:pt x="79227" y="38020"/>
                    <a:pt x="77350" y="37975"/>
                    <a:pt x="75971" y="38686"/>
                  </a:cubicBezTo>
                  <a:cubicBezTo>
                    <a:pt x="75699" y="37108"/>
                    <a:pt x="75398" y="35461"/>
                    <a:pt x="74423" y="34192"/>
                  </a:cubicBezTo>
                  <a:cubicBezTo>
                    <a:pt x="73732" y="33291"/>
                    <a:pt x="72587" y="32657"/>
                    <a:pt x="71488" y="32657"/>
                  </a:cubicBezTo>
                  <a:cubicBezTo>
                    <a:pt x="71039" y="32657"/>
                    <a:pt x="70597" y="32763"/>
                    <a:pt x="70198" y="32999"/>
                  </a:cubicBezTo>
                  <a:cubicBezTo>
                    <a:pt x="68851" y="33794"/>
                    <a:pt x="68559" y="35642"/>
                    <a:pt x="68807" y="37187"/>
                  </a:cubicBezTo>
                  <a:cubicBezTo>
                    <a:pt x="69057" y="38731"/>
                    <a:pt x="69698" y="40227"/>
                    <a:pt x="69655" y="41791"/>
                  </a:cubicBezTo>
                  <a:cubicBezTo>
                    <a:pt x="69615" y="43336"/>
                    <a:pt x="68552" y="45042"/>
                    <a:pt x="67017" y="45042"/>
                  </a:cubicBezTo>
                  <a:cubicBezTo>
                    <a:pt x="66998" y="45042"/>
                    <a:pt x="66979" y="45041"/>
                    <a:pt x="66960" y="45041"/>
                  </a:cubicBezTo>
                  <a:cubicBezTo>
                    <a:pt x="66146" y="45019"/>
                    <a:pt x="65416" y="44522"/>
                    <a:pt x="64843" y="43941"/>
                  </a:cubicBezTo>
                  <a:cubicBezTo>
                    <a:pt x="64022" y="43112"/>
                    <a:pt x="63372" y="42052"/>
                    <a:pt x="62317" y="41553"/>
                  </a:cubicBezTo>
                  <a:cubicBezTo>
                    <a:pt x="61507" y="41171"/>
                    <a:pt x="60577" y="41179"/>
                    <a:pt x="59704" y="40982"/>
                  </a:cubicBezTo>
                  <a:cubicBezTo>
                    <a:pt x="56728" y="40316"/>
                    <a:pt x="54688" y="36902"/>
                    <a:pt x="55510" y="33965"/>
                  </a:cubicBezTo>
                  <a:cubicBezTo>
                    <a:pt x="56182" y="31564"/>
                    <a:pt x="58657" y="29882"/>
                    <a:pt x="61117" y="29882"/>
                  </a:cubicBezTo>
                  <a:cubicBezTo>
                    <a:pt x="61664" y="29882"/>
                    <a:pt x="62211" y="29966"/>
                    <a:pt x="62737" y="30143"/>
                  </a:cubicBezTo>
                  <a:cubicBezTo>
                    <a:pt x="66237" y="28861"/>
                    <a:pt x="67660" y="24447"/>
                    <a:pt x="66265" y="20991"/>
                  </a:cubicBezTo>
                  <a:cubicBezTo>
                    <a:pt x="64868" y="17535"/>
                    <a:pt x="61115" y="15389"/>
                    <a:pt x="57392" y="15226"/>
                  </a:cubicBezTo>
                  <a:cubicBezTo>
                    <a:pt x="56302" y="15179"/>
                    <a:pt x="55191" y="15275"/>
                    <a:pt x="54134" y="15007"/>
                  </a:cubicBezTo>
                  <a:cubicBezTo>
                    <a:pt x="51145" y="14251"/>
                    <a:pt x="49582" y="10965"/>
                    <a:pt x="46980" y="9310"/>
                  </a:cubicBezTo>
                  <a:cubicBezTo>
                    <a:pt x="46287" y="8869"/>
                    <a:pt x="45224" y="8778"/>
                    <a:pt x="44079" y="8778"/>
                  </a:cubicBezTo>
                  <a:cubicBezTo>
                    <a:pt x="43277" y="8778"/>
                    <a:pt x="42435" y="8823"/>
                    <a:pt x="41651" y="8823"/>
                  </a:cubicBezTo>
                  <a:cubicBezTo>
                    <a:pt x="40795" y="8823"/>
                    <a:pt x="40007" y="8769"/>
                    <a:pt x="39418" y="8547"/>
                  </a:cubicBezTo>
                  <a:cubicBezTo>
                    <a:pt x="38499" y="8200"/>
                    <a:pt x="37525" y="8023"/>
                    <a:pt x="36546" y="8023"/>
                  </a:cubicBezTo>
                  <a:cubicBezTo>
                    <a:pt x="36275" y="8023"/>
                    <a:pt x="36003" y="8037"/>
                    <a:pt x="35731" y="8064"/>
                  </a:cubicBezTo>
                  <a:cubicBezTo>
                    <a:pt x="34635" y="9104"/>
                    <a:pt x="32585" y="9398"/>
                    <a:pt x="31077" y="9499"/>
                  </a:cubicBezTo>
                  <a:cubicBezTo>
                    <a:pt x="29526" y="7990"/>
                    <a:pt x="27655" y="6585"/>
                    <a:pt x="25725" y="5605"/>
                  </a:cubicBezTo>
                  <a:cubicBezTo>
                    <a:pt x="24435" y="4951"/>
                    <a:pt x="22930" y="4260"/>
                    <a:pt x="22532" y="2870"/>
                  </a:cubicBezTo>
                  <a:cubicBezTo>
                    <a:pt x="22012" y="1053"/>
                    <a:pt x="19376" y="125"/>
                    <a:pt x="17200" y="125"/>
                  </a:cubicBezTo>
                  <a:cubicBezTo>
                    <a:pt x="16716" y="125"/>
                    <a:pt x="16254" y="171"/>
                    <a:pt x="15844" y="263"/>
                  </a:cubicBezTo>
                  <a:cubicBezTo>
                    <a:pt x="15181" y="84"/>
                    <a:pt x="14496" y="0"/>
                    <a:pt x="13807" y="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46"/>
            <p:cNvSpPr/>
            <p:nvPr/>
          </p:nvSpPr>
          <p:spPr>
            <a:xfrm>
              <a:off x="2370225" y="830650"/>
              <a:ext cx="1016975" cy="1158500"/>
            </a:xfrm>
            <a:custGeom>
              <a:avLst/>
              <a:gdLst/>
              <a:ahLst/>
              <a:cxnLst/>
              <a:rect l="l" t="t" r="r" b="b"/>
              <a:pathLst>
                <a:path w="40679" h="46340" extrusionOk="0">
                  <a:moveTo>
                    <a:pt x="15780" y="0"/>
                  </a:moveTo>
                  <a:cubicBezTo>
                    <a:pt x="14989" y="0"/>
                    <a:pt x="14213" y="109"/>
                    <a:pt x="13470" y="421"/>
                  </a:cubicBezTo>
                  <a:cubicBezTo>
                    <a:pt x="9879" y="1928"/>
                    <a:pt x="10933" y="5468"/>
                    <a:pt x="8580" y="7572"/>
                  </a:cubicBezTo>
                  <a:cubicBezTo>
                    <a:pt x="6546" y="9390"/>
                    <a:pt x="2788" y="7963"/>
                    <a:pt x="1150" y="10460"/>
                  </a:cubicBezTo>
                  <a:cubicBezTo>
                    <a:pt x="0" y="12215"/>
                    <a:pt x="1289" y="14606"/>
                    <a:pt x="2962" y="15871"/>
                  </a:cubicBezTo>
                  <a:cubicBezTo>
                    <a:pt x="4636" y="17135"/>
                    <a:pt x="6731" y="17894"/>
                    <a:pt x="8056" y="19522"/>
                  </a:cubicBezTo>
                  <a:cubicBezTo>
                    <a:pt x="10183" y="22136"/>
                    <a:pt x="9577" y="26004"/>
                    <a:pt x="8413" y="29169"/>
                  </a:cubicBezTo>
                  <a:cubicBezTo>
                    <a:pt x="7247" y="32332"/>
                    <a:pt x="5603" y="35532"/>
                    <a:pt x="6005" y="38881"/>
                  </a:cubicBezTo>
                  <a:cubicBezTo>
                    <a:pt x="6193" y="40459"/>
                    <a:pt x="6837" y="41956"/>
                    <a:pt x="7675" y="43307"/>
                  </a:cubicBezTo>
                  <a:cubicBezTo>
                    <a:pt x="8488" y="44615"/>
                    <a:pt x="9597" y="45873"/>
                    <a:pt x="11095" y="46235"/>
                  </a:cubicBezTo>
                  <a:cubicBezTo>
                    <a:pt x="11391" y="46306"/>
                    <a:pt x="11688" y="46339"/>
                    <a:pt x="11983" y="46339"/>
                  </a:cubicBezTo>
                  <a:cubicBezTo>
                    <a:pt x="13586" y="46339"/>
                    <a:pt x="15150" y="45367"/>
                    <a:pt x="16368" y="44250"/>
                  </a:cubicBezTo>
                  <a:cubicBezTo>
                    <a:pt x="17812" y="42927"/>
                    <a:pt x="19065" y="41325"/>
                    <a:pt x="20822" y="40465"/>
                  </a:cubicBezTo>
                  <a:cubicBezTo>
                    <a:pt x="23353" y="39224"/>
                    <a:pt x="26610" y="39686"/>
                    <a:pt x="28815" y="37929"/>
                  </a:cubicBezTo>
                  <a:cubicBezTo>
                    <a:pt x="31544" y="35754"/>
                    <a:pt x="31140" y="31606"/>
                    <a:pt x="31890" y="28199"/>
                  </a:cubicBezTo>
                  <a:cubicBezTo>
                    <a:pt x="33150" y="22476"/>
                    <a:pt x="38102" y="18249"/>
                    <a:pt x="40038" y="12718"/>
                  </a:cubicBezTo>
                  <a:cubicBezTo>
                    <a:pt x="40418" y="11636"/>
                    <a:pt x="40679" y="10499"/>
                    <a:pt x="40652" y="9352"/>
                  </a:cubicBezTo>
                  <a:cubicBezTo>
                    <a:pt x="40569" y="5649"/>
                    <a:pt x="37449" y="2571"/>
                    <a:pt x="33956" y="1339"/>
                  </a:cubicBezTo>
                  <a:cubicBezTo>
                    <a:pt x="31938" y="627"/>
                    <a:pt x="29911" y="457"/>
                    <a:pt x="27871" y="457"/>
                  </a:cubicBezTo>
                  <a:cubicBezTo>
                    <a:pt x="26007" y="457"/>
                    <a:pt x="24132" y="599"/>
                    <a:pt x="22245" y="599"/>
                  </a:cubicBezTo>
                  <a:cubicBezTo>
                    <a:pt x="21785" y="599"/>
                    <a:pt x="21325" y="591"/>
                    <a:pt x="20863" y="570"/>
                  </a:cubicBezTo>
                  <a:cubicBezTo>
                    <a:pt x="19225" y="496"/>
                    <a:pt x="17470" y="0"/>
                    <a:pt x="15780" y="0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46"/>
            <p:cNvSpPr/>
            <p:nvPr/>
          </p:nvSpPr>
          <p:spPr>
            <a:xfrm>
              <a:off x="3143325" y="1089650"/>
              <a:ext cx="4064350" cy="3503975"/>
            </a:xfrm>
            <a:custGeom>
              <a:avLst/>
              <a:gdLst/>
              <a:ahLst/>
              <a:cxnLst/>
              <a:rect l="l" t="t" r="r" b="b"/>
              <a:pathLst>
                <a:path w="162574" h="140159" extrusionOk="0">
                  <a:moveTo>
                    <a:pt x="149391" y="0"/>
                  </a:moveTo>
                  <a:cubicBezTo>
                    <a:pt x="148360" y="0"/>
                    <a:pt x="147330" y="156"/>
                    <a:pt x="146349" y="477"/>
                  </a:cubicBezTo>
                  <a:cubicBezTo>
                    <a:pt x="145329" y="812"/>
                    <a:pt x="144363" y="1309"/>
                    <a:pt x="143326" y="1583"/>
                  </a:cubicBezTo>
                  <a:cubicBezTo>
                    <a:pt x="142494" y="1801"/>
                    <a:pt x="141638" y="1870"/>
                    <a:pt x="140776" y="1870"/>
                  </a:cubicBezTo>
                  <a:cubicBezTo>
                    <a:pt x="140050" y="1870"/>
                    <a:pt x="139319" y="1821"/>
                    <a:pt x="138596" y="1772"/>
                  </a:cubicBezTo>
                  <a:lnTo>
                    <a:pt x="130106" y="1191"/>
                  </a:lnTo>
                  <a:cubicBezTo>
                    <a:pt x="129237" y="1132"/>
                    <a:pt x="128350" y="1076"/>
                    <a:pt x="127469" y="1076"/>
                  </a:cubicBezTo>
                  <a:cubicBezTo>
                    <a:pt x="125783" y="1076"/>
                    <a:pt x="124119" y="1281"/>
                    <a:pt x="122644" y="2056"/>
                  </a:cubicBezTo>
                  <a:cubicBezTo>
                    <a:pt x="119360" y="3782"/>
                    <a:pt x="117499" y="8084"/>
                    <a:pt x="113816" y="8529"/>
                  </a:cubicBezTo>
                  <a:cubicBezTo>
                    <a:pt x="113611" y="8554"/>
                    <a:pt x="113408" y="8566"/>
                    <a:pt x="113207" y="8566"/>
                  </a:cubicBezTo>
                  <a:cubicBezTo>
                    <a:pt x="110853" y="8566"/>
                    <a:pt x="108715" y="6973"/>
                    <a:pt x="106473" y="6087"/>
                  </a:cubicBezTo>
                  <a:cubicBezTo>
                    <a:pt x="105100" y="5543"/>
                    <a:pt x="103627" y="5279"/>
                    <a:pt x="102152" y="5279"/>
                  </a:cubicBezTo>
                  <a:cubicBezTo>
                    <a:pt x="99404" y="5279"/>
                    <a:pt x="96647" y="6196"/>
                    <a:pt x="94512" y="7933"/>
                  </a:cubicBezTo>
                  <a:cubicBezTo>
                    <a:pt x="93279" y="7304"/>
                    <a:pt x="93660" y="5468"/>
                    <a:pt x="93225" y="4153"/>
                  </a:cubicBezTo>
                  <a:cubicBezTo>
                    <a:pt x="92771" y="2782"/>
                    <a:pt x="91297" y="1954"/>
                    <a:pt x="89858" y="1828"/>
                  </a:cubicBezTo>
                  <a:cubicBezTo>
                    <a:pt x="89687" y="1813"/>
                    <a:pt x="89517" y="1806"/>
                    <a:pt x="89348" y="1806"/>
                  </a:cubicBezTo>
                  <a:cubicBezTo>
                    <a:pt x="88082" y="1806"/>
                    <a:pt x="86834" y="2194"/>
                    <a:pt x="85623" y="2590"/>
                  </a:cubicBezTo>
                  <a:cubicBezTo>
                    <a:pt x="82664" y="3556"/>
                    <a:pt x="79224" y="5204"/>
                    <a:pt x="78950" y="8303"/>
                  </a:cubicBezTo>
                  <a:cubicBezTo>
                    <a:pt x="78873" y="9176"/>
                    <a:pt x="79068" y="10104"/>
                    <a:pt x="78702" y="10900"/>
                  </a:cubicBezTo>
                  <a:cubicBezTo>
                    <a:pt x="78178" y="12033"/>
                    <a:pt x="76762" y="12408"/>
                    <a:pt x="75881" y="13291"/>
                  </a:cubicBezTo>
                  <a:cubicBezTo>
                    <a:pt x="74831" y="14345"/>
                    <a:pt x="74664" y="15971"/>
                    <a:pt x="74621" y="17458"/>
                  </a:cubicBezTo>
                  <a:cubicBezTo>
                    <a:pt x="74577" y="18944"/>
                    <a:pt x="74563" y="20541"/>
                    <a:pt x="73703" y="21754"/>
                  </a:cubicBezTo>
                  <a:cubicBezTo>
                    <a:pt x="73148" y="22537"/>
                    <a:pt x="71069" y="23068"/>
                    <a:pt x="69376" y="23068"/>
                  </a:cubicBezTo>
                  <a:cubicBezTo>
                    <a:pt x="68445" y="23068"/>
                    <a:pt x="67630" y="22907"/>
                    <a:pt x="67252" y="22539"/>
                  </a:cubicBezTo>
                  <a:cubicBezTo>
                    <a:pt x="66636" y="21940"/>
                    <a:pt x="65905" y="21693"/>
                    <a:pt x="65124" y="21693"/>
                  </a:cubicBezTo>
                  <a:cubicBezTo>
                    <a:pt x="63293" y="21693"/>
                    <a:pt x="61194" y="23048"/>
                    <a:pt x="59696" y="24392"/>
                  </a:cubicBezTo>
                  <a:lnTo>
                    <a:pt x="53326" y="30110"/>
                  </a:lnTo>
                  <a:cubicBezTo>
                    <a:pt x="51731" y="31541"/>
                    <a:pt x="50013" y="33034"/>
                    <a:pt x="47899" y="33389"/>
                  </a:cubicBezTo>
                  <a:cubicBezTo>
                    <a:pt x="47672" y="33427"/>
                    <a:pt x="47440" y="33446"/>
                    <a:pt x="47206" y="33446"/>
                  </a:cubicBezTo>
                  <a:cubicBezTo>
                    <a:pt x="45267" y="33446"/>
                    <a:pt x="43232" y="32171"/>
                    <a:pt x="43155" y="30259"/>
                  </a:cubicBezTo>
                  <a:cubicBezTo>
                    <a:pt x="43563" y="29875"/>
                    <a:pt x="44085" y="29761"/>
                    <a:pt x="44655" y="29761"/>
                  </a:cubicBezTo>
                  <a:cubicBezTo>
                    <a:pt x="45498" y="29761"/>
                    <a:pt x="46445" y="30012"/>
                    <a:pt x="47276" y="30012"/>
                  </a:cubicBezTo>
                  <a:cubicBezTo>
                    <a:pt x="47872" y="30012"/>
                    <a:pt x="48409" y="29883"/>
                    <a:pt x="48805" y="29438"/>
                  </a:cubicBezTo>
                  <a:cubicBezTo>
                    <a:pt x="49977" y="28121"/>
                    <a:pt x="48243" y="26238"/>
                    <a:pt x="46718" y="25356"/>
                  </a:cubicBezTo>
                  <a:cubicBezTo>
                    <a:pt x="43929" y="23744"/>
                    <a:pt x="41047" y="22101"/>
                    <a:pt x="37854" y="21667"/>
                  </a:cubicBezTo>
                  <a:cubicBezTo>
                    <a:pt x="37395" y="21605"/>
                    <a:pt x="36928" y="21573"/>
                    <a:pt x="36459" y="21573"/>
                  </a:cubicBezTo>
                  <a:cubicBezTo>
                    <a:pt x="33662" y="21573"/>
                    <a:pt x="30804" y="22696"/>
                    <a:pt x="29384" y="25062"/>
                  </a:cubicBezTo>
                  <a:cubicBezTo>
                    <a:pt x="27966" y="27426"/>
                    <a:pt x="28225" y="30512"/>
                    <a:pt x="26820" y="32884"/>
                  </a:cubicBezTo>
                  <a:cubicBezTo>
                    <a:pt x="25941" y="34369"/>
                    <a:pt x="24491" y="35431"/>
                    <a:pt x="23493" y="36839"/>
                  </a:cubicBezTo>
                  <a:cubicBezTo>
                    <a:pt x="22495" y="38247"/>
                    <a:pt x="22067" y="40372"/>
                    <a:pt x="23291" y="41591"/>
                  </a:cubicBezTo>
                  <a:cubicBezTo>
                    <a:pt x="24277" y="42574"/>
                    <a:pt x="25957" y="42576"/>
                    <a:pt x="26934" y="43568"/>
                  </a:cubicBezTo>
                  <a:cubicBezTo>
                    <a:pt x="27686" y="44334"/>
                    <a:pt x="27942" y="45612"/>
                    <a:pt x="28928" y="46032"/>
                  </a:cubicBezTo>
                  <a:cubicBezTo>
                    <a:pt x="29116" y="46112"/>
                    <a:pt x="29308" y="46149"/>
                    <a:pt x="29499" y="46149"/>
                  </a:cubicBezTo>
                  <a:cubicBezTo>
                    <a:pt x="30453" y="46149"/>
                    <a:pt x="31375" y="45228"/>
                    <a:pt x="31599" y="44232"/>
                  </a:cubicBezTo>
                  <a:cubicBezTo>
                    <a:pt x="31870" y="43035"/>
                    <a:pt x="31491" y="41803"/>
                    <a:pt x="31294" y="40594"/>
                  </a:cubicBezTo>
                  <a:cubicBezTo>
                    <a:pt x="30707" y="36976"/>
                    <a:pt x="32524" y="32527"/>
                    <a:pt x="36153" y="32010"/>
                  </a:cubicBezTo>
                  <a:cubicBezTo>
                    <a:pt x="36979" y="32041"/>
                    <a:pt x="37253" y="33221"/>
                    <a:pt x="36881" y="33960"/>
                  </a:cubicBezTo>
                  <a:cubicBezTo>
                    <a:pt x="36512" y="34700"/>
                    <a:pt x="35790" y="35213"/>
                    <a:pt x="35400" y="35941"/>
                  </a:cubicBezTo>
                  <a:cubicBezTo>
                    <a:pt x="34663" y="37314"/>
                    <a:pt x="35518" y="39272"/>
                    <a:pt x="37026" y="39667"/>
                  </a:cubicBezTo>
                  <a:cubicBezTo>
                    <a:pt x="38598" y="40078"/>
                    <a:pt x="41223" y="39748"/>
                    <a:pt x="41017" y="41358"/>
                  </a:cubicBezTo>
                  <a:cubicBezTo>
                    <a:pt x="40797" y="43068"/>
                    <a:pt x="37630" y="41948"/>
                    <a:pt x="36606" y="43336"/>
                  </a:cubicBezTo>
                  <a:cubicBezTo>
                    <a:pt x="36002" y="44155"/>
                    <a:pt x="36537" y="45296"/>
                    <a:pt x="36521" y="46313"/>
                  </a:cubicBezTo>
                  <a:cubicBezTo>
                    <a:pt x="36494" y="48303"/>
                    <a:pt x="34299" y="49599"/>
                    <a:pt x="32313" y="49739"/>
                  </a:cubicBezTo>
                  <a:cubicBezTo>
                    <a:pt x="32097" y="49755"/>
                    <a:pt x="31880" y="49762"/>
                    <a:pt x="31663" y="49762"/>
                  </a:cubicBezTo>
                  <a:cubicBezTo>
                    <a:pt x="30164" y="49762"/>
                    <a:pt x="28664" y="49439"/>
                    <a:pt x="27166" y="49439"/>
                  </a:cubicBezTo>
                  <a:cubicBezTo>
                    <a:pt x="26898" y="49439"/>
                    <a:pt x="26629" y="49449"/>
                    <a:pt x="26361" y="49474"/>
                  </a:cubicBezTo>
                  <a:cubicBezTo>
                    <a:pt x="24379" y="49654"/>
                    <a:pt x="22222" y="51058"/>
                    <a:pt x="22312" y="53044"/>
                  </a:cubicBezTo>
                  <a:cubicBezTo>
                    <a:pt x="19567" y="54331"/>
                    <a:pt x="16715" y="55374"/>
                    <a:pt x="13788" y="56164"/>
                  </a:cubicBezTo>
                  <a:cubicBezTo>
                    <a:pt x="13912" y="58317"/>
                    <a:pt x="17975" y="58517"/>
                    <a:pt x="17960" y="60675"/>
                  </a:cubicBezTo>
                  <a:cubicBezTo>
                    <a:pt x="17949" y="61887"/>
                    <a:pt x="16542" y="62556"/>
                    <a:pt x="15302" y="62556"/>
                  </a:cubicBezTo>
                  <a:cubicBezTo>
                    <a:pt x="15219" y="62556"/>
                    <a:pt x="15137" y="62553"/>
                    <a:pt x="15056" y="62547"/>
                  </a:cubicBezTo>
                  <a:cubicBezTo>
                    <a:pt x="14072" y="62475"/>
                    <a:pt x="13082" y="62160"/>
                    <a:pt x="12113" y="62160"/>
                  </a:cubicBezTo>
                  <a:cubicBezTo>
                    <a:pt x="11810" y="62160"/>
                    <a:pt x="11508" y="62191"/>
                    <a:pt x="11210" y="62270"/>
                  </a:cubicBezTo>
                  <a:cubicBezTo>
                    <a:pt x="9047" y="62839"/>
                    <a:pt x="8290" y="65880"/>
                    <a:pt x="9487" y="67769"/>
                  </a:cubicBezTo>
                  <a:cubicBezTo>
                    <a:pt x="10572" y="69481"/>
                    <a:pt x="12694" y="70258"/>
                    <a:pt x="14741" y="70258"/>
                  </a:cubicBezTo>
                  <a:cubicBezTo>
                    <a:pt x="14954" y="70258"/>
                    <a:pt x="15165" y="70249"/>
                    <a:pt x="15375" y="70233"/>
                  </a:cubicBezTo>
                  <a:cubicBezTo>
                    <a:pt x="16269" y="70162"/>
                    <a:pt x="17225" y="69924"/>
                    <a:pt x="17785" y="69223"/>
                  </a:cubicBezTo>
                  <a:cubicBezTo>
                    <a:pt x="18318" y="68554"/>
                    <a:pt x="18362" y="67634"/>
                    <a:pt x="18586" y="66808"/>
                  </a:cubicBezTo>
                  <a:cubicBezTo>
                    <a:pt x="19089" y="64960"/>
                    <a:pt x="20667" y="63445"/>
                    <a:pt x="22534" y="63019"/>
                  </a:cubicBezTo>
                  <a:cubicBezTo>
                    <a:pt x="23588" y="62778"/>
                    <a:pt x="24878" y="62758"/>
                    <a:pt x="25444" y="61839"/>
                  </a:cubicBezTo>
                  <a:cubicBezTo>
                    <a:pt x="27854" y="63143"/>
                    <a:pt x="29550" y="65685"/>
                    <a:pt x="29826" y="68413"/>
                  </a:cubicBezTo>
                  <a:cubicBezTo>
                    <a:pt x="30020" y="68663"/>
                    <a:pt x="30274" y="68770"/>
                    <a:pt x="30543" y="68770"/>
                  </a:cubicBezTo>
                  <a:cubicBezTo>
                    <a:pt x="31347" y="68770"/>
                    <a:pt x="32287" y="67809"/>
                    <a:pt x="32159" y="66868"/>
                  </a:cubicBezTo>
                  <a:cubicBezTo>
                    <a:pt x="31991" y="65614"/>
                    <a:pt x="30882" y="64743"/>
                    <a:pt x="30003" y="63834"/>
                  </a:cubicBezTo>
                  <a:cubicBezTo>
                    <a:pt x="29122" y="62923"/>
                    <a:pt x="28387" y="61510"/>
                    <a:pt x="29078" y="60448"/>
                  </a:cubicBezTo>
                  <a:lnTo>
                    <a:pt x="29078" y="60448"/>
                  </a:lnTo>
                  <a:cubicBezTo>
                    <a:pt x="33197" y="61658"/>
                    <a:pt x="36527" y="65238"/>
                    <a:pt x="37435" y="69435"/>
                  </a:cubicBezTo>
                  <a:cubicBezTo>
                    <a:pt x="38871" y="69149"/>
                    <a:pt x="39664" y="67205"/>
                    <a:pt x="38838" y="65997"/>
                  </a:cubicBezTo>
                  <a:cubicBezTo>
                    <a:pt x="39003" y="65628"/>
                    <a:pt x="39328" y="65472"/>
                    <a:pt x="39697" y="65472"/>
                  </a:cubicBezTo>
                  <a:cubicBezTo>
                    <a:pt x="40331" y="65472"/>
                    <a:pt x="41094" y="65932"/>
                    <a:pt x="41391" y="66558"/>
                  </a:cubicBezTo>
                  <a:cubicBezTo>
                    <a:pt x="41862" y="67549"/>
                    <a:pt x="41819" y="68770"/>
                    <a:pt x="42492" y="69636"/>
                  </a:cubicBezTo>
                  <a:cubicBezTo>
                    <a:pt x="43175" y="70517"/>
                    <a:pt x="44261" y="70711"/>
                    <a:pt x="45451" y="70711"/>
                  </a:cubicBezTo>
                  <a:cubicBezTo>
                    <a:pt x="46388" y="70711"/>
                    <a:pt x="47390" y="70590"/>
                    <a:pt x="48312" y="70590"/>
                  </a:cubicBezTo>
                  <a:cubicBezTo>
                    <a:pt x="49551" y="70590"/>
                    <a:pt x="50643" y="70808"/>
                    <a:pt x="51235" y="71828"/>
                  </a:cubicBezTo>
                  <a:cubicBezTo>
                    <a:pt x="52336" y="73723"/>
                    <a:pt x="49909" y="75927"/>
                    <a:pt x="47711" y="75927"/>
                  </a:cubicBezTo>
                  <a:cubicBezTo>
                    <a:pt x="47678" y="75927"/>
                    <a:pt x="47645" y="75926"/>
                    <a:pt x="47613" y="75925"/>
                  </a:cubicBezTo>
                  <a:cubicBezTo>
                    <a:pt x="45391" y="75856"/>
                    <a:pt x="43361" y="74585"/>
                    <a:pt x="41147" y="74365"/>
                  </a:cubicBezTo>
                  <a:cubicBezTo>
                    <a:pt x="40897" y="74340"/>
                    <a:pt x="40647" y="74329"/>
                    <a:pt x="40397" y="74329"/>
                  </a:cubicBezTo>
                  <a:cubicBezTo>
                    <a:pt x="38218" y="74329"/>
                    <a:pt x="36082" y="75200"/>
                    <a:pt x="33896" y="75455"/>
                  </a:cubicBezTo>
                  <a:cubicBezTo>
                    <a:pt x="33619" y="75487"/>
                    <a:pt x="33335" y="75503"/>
                    <a:pt x="33048" y="75503"/>
                  </a:cubicBezTo>
                  <a:cubicBezTo>
                    <a:pt x="30807" y="75503"/>
                    <a:pt x="28395" y="74514"/>
                    <a:pt x="27939" y="72388"/>
                  </a:cubicBezTo>
                  <a:cubicBezTo>
                    <a:pt x="27802" y="71741"/>
                    <a:pt x="27855" y="71030"/>
                    <a:pt x="27514" y="70464"/>
                  </a:cubicBezTo>
                  <a:cubicBezTo>
                    <a:pt x="27109" y="69793"/>
                    <a:pt x="26279" y="69553"/>
                    <a:pt x="25473" y="69553"/>
                  </a:cubicBezTo>
                  <a:cubicBezTo>
                    <a:pt x="25313" y="69553"/>
                    <a:pt x="25154" y="69562"/>
                    <a:pt x="24999" y="69580"/>
                  </a:cubicBezTo>
                  <a:cubicBezTo>
                    <a:pt x="21817" y="69942"/>
                    <a:pt x="18598" y="72595"/>
                    <a:pt x="15740" y="72595"/>
                  </a:cubicBezTo>
                  <a:cubicBezTo>
                    <a:pt x="14956" y="72595"/>
                    <a:pt x="14199" y="72395"/>
                    <a:pt x="13478" y="71894"/>
                  </a:cubicBezTo>
                  <a:cubicBezTo>
                    <a:pt x="11337" y="76062"/>
                    <a:pt x="6101" y="77629"/>
                    <a:pt x="3179" y="81294"/>
                  </a:cubicBezTo>
                  <a:cubicBezTo>
                    <a:pt x="0" y="85282"/>
                    <a:pt x="268" y="91440"/>
                    <a:pt x="3354" y="95500"/>
                  </a:cubicBezTo>
                  <a:cubicBezTo>
                    <a:pt x="6050" y="99045"/>
                    <a:pt x="10552" y="100957"/>
                    <a:pt x="15019" y="100957"/>
                  </a:cubicBezTo>
                  <a:cubicBezTo>
                    <a:pt x="15667" y="100957"/>
                    <a:pt x="16314" y="100917"/>
                    <a:pt x="16954" y="100836"/>
                  </a:cubicBezTo>
                  <a:cubicBezTo>
                    <a:pt x="17630" y="100750"/>
                    <a:pt x="18327" y="100626"/>
                    <a:pt x="19005" y="100626"/>
                  </a:cubicBezTo>
                  <a:cubicBezTo>
                    <a:pt x="19489" y="100626"/>
                    <a:pt x="19963" y="100690"/>
                    <a:pt x="20413" y="100875"/>
                  </a:cubicBezTo>
                  <a:cubicBezTo>
                    <a:pt x="21482" y="101317"/>
                    <a:pt x="22166" y="102352"/>
                    <a:pt x="23058" y="103088"/>
                  </a:cubicBezTo>
                  <a:cubicBezTo>
                    <a:pt x="23580" y="103519"/>
                    <a:pt x="24303" y="103823"/>
                    <a:pt x="24961" y="103823"/>
                  </a:cubicBezTo>
                  <a:cubicBezTo>
                    <a:pt x="25427" y="103823"/>
                    <a:pt x="25861" y="103670"/>
                    <a:pt x="26168" y="103301"/>
                  </a:cubicBezTo>
                  <a:lnTo>
                    <a:pt x="26168" y="103301"/>
                  </a:lnTo>
                  <a:cubicBezTo>
                    <a:pt x="25321" y="105399"/>
                    <a:pt x="25557" y="107902"/>
                    <a:pt x="26779" y="109805"/>
                  </a:cubicBezTo>
                  <a:cubicBezTo>
                    <a:pt x="28099" y="111859"/>
                    <a:pt x="30559" y="113484"/>
                    <a:pt x="30509" y="115926"/>
                  </a:cubicBezTo>
                  <a:cubicBezTo>
                    <a:pt x="30482" y="117190"/>
                    <a:pt x="29748" y="118318"/>
                    <a:pt x="29403" y="119536"/>
                  </a:cubicBezTo>
                  <a:cubicBezTo>
                    <a:pt x="27829" y="125109"/>
                    <a:pt x="34415" y="129657"/>
                    <a:pt x="35455" y="135354"/>
                  </a:cubicBezTo>
                  <a:cubicBezTo>
                    <a:pt x="35736" y="136888"/>
                    <a:pt x="35735" y="138735"/>
                    <a:pt x="37029" y="139601"/>
                  </a:cubicBezTo>
                  <a:cubicBezTo>
                    <a:pt x="37625" y="139999"/>
                    <a:pt x="38374" y="140081"/>
                    <a:pt x="39090" y="140127"/>
                  </a:cubicBezTo>
                  <a:cubicBezTo>
                    <a:pt x="39409" y="140148"/>
                    <a:pt x="39736" y="140158"/>
                    <a:pt x="40067" y="140158"/>
                  </a:cubicBezTo>
                  <a:cubicBezTo>
                    <a:pt x="43538" y="140158"/>
                    <a:pt x="47454" y="138962"/>
                    <a:pt x="48151" y="135675"/>
                  </a:cubicBezTo>
                  <a:cubicBezTo>
                    <a:pt x="48366" y="134657"/>
                    <a:pt x="48212" y="133602"/>
                    <a:pt x="48243" y="132560"/>
                  </a:cubicBezTo>
                  <a:cubicBezTo>
                    <a:pt x="48336" y="129451"/>
                    <a:pt x="50239" y="126459"/>
                    <a:pt x="53017" y="125056"/>
                  </a:cubicBezTo>
                  <a:cubicBezTo>
                    <a:pt x="53771" y="124675"/>
                    <a:pt x="54600" y="124390"/>
                    <a:pt x="55202" y="123799"/>
                  </a:cubicBezTo>
                  <a:cubicBezTo>
                    <a:pt x="56528" y="122495"/>
                    <a:pt x="56234" y="120283"/>
                    <a:pt x="55553" y="118553"/>
                  </a:cubicBezTo>
                  <a:cubicBezTo>
                    <a:pt x="54872" y="116821"/>
                    <a:pt x="53881" y="115076"/>
                    <a:pt x="54120" y="113231"/>
                  </a:cubicBezTo>
                  <a:cubicBezTo>
                    <a:pt x="54502" y="110269"/>
                    <a:pt x="57681" y="108706"/>
                    <a:pt x="60090" y="106941"/>
                  </a:cubicBezTo>
                  <a:cubicBezTo>
                    <a:pt x="63716" y="104284"/>
                    <a:pt x="66206" y="100125"/>
                    <a:pt x="66835" y="95675"/>
                  </a:cubicBezTo>
                  <a:lnTo>
                    <a:pt x="66835" y="95675"/>
                  </a:lnTo>
                  <a:cubicBezTo>
                    <a:pt x="65061" y="96232"/>
                    <a:pt x="63075" y="96745"/>
                    <a:pt x="61220" y="96745"/>
                  </a:cubicBezTo>
                  <a:cubicBezTo>
                    <a:pt x="59581" y="96745"/>
                    <a:pt x="58045" y="96344"/>
                    <a:pt x="56849" y="95215"/>
                  </a:cubicBezTo>
                  <a:cubicBezTo>
                    <a:pt x="55965" y="94380"/>
                    <a:pt x="55421" y="93259"/>
                    <a:pt x="54897" y="92162"/>
                  </a:cubicBezTo>
                  <a:lnTo>
                    <a:pt x="50173" y="82291"/>
                  </a:lnTo>
                  <a:cubicBezTo>
                    <a:pt x="49966" y="81857"/>
                    <a:pt x="49755" y="81362"/>
                    <a:pt x="49925" y="80912"/>
                  </a:cubicBezTo>
                  <a:cubicBezTo>
                    <a:pt x="50074" y="80517"/>
                    <a:pt x="50366" y="80356"/>
                    <a:pt x="50717" y="80356"/>
                  </a:cubicBezTo>
                  <a:cubicBezTo>
                    <a:pt x="51453" y="80356"/>
                    <a:pt x="52449" y="81064"/>
                    <a:pt x="52928" y="81807"/>
                  </a:cubicBezTo>
                  <a:cubicBezTo>
                    <a:pt x="55452" y="85724"/>
                    <a:pt x="57718" y="89804"/>
                    <a:pt x="59707" y="94020"/>
                  </a:cubicBezTo>
                  <a:cubicBezTo>
                    <a:pt x="63791" y="93273"/>
                    <a:pt x="67648" y="91596"/>
                    <a:pt x="70980" y="89118"/>
                  </a:cubicBezTo>
                  <a:cubicBezTo>
                    <a:pt x="72037" y="88329"/>
                    <a:pt x="73088" y="87386"/>
                    <a:pt x="73445" y="86117"/>
                  </a:cubicBezTo>
                  <a:cubicBezTo>
                    <a:pt x="73802" y="84846"/>
                    <a:pt x="73146" y="83218"/>
                    <a:pt x="71846" y="82993"/>
                  </a:cubicBezTo>
                  <a:cubicBezTo>
                    <a:pt x="71723" y="82971"/>
                    <a:pt x="71600" y="82963"/>
                    <a:pt x="71476" y="82963"/>
                  </a:cubicBezTo>
                  <a:cubicBezTo>
                    <a:pt x="71093" y="82963"/>
                    <a:pt x="70708" y="83045"/>
                    <a:pt x="70324" y="83086"/>
                  </a:cubicBezTo>
                  <a:cubicBezTo>
                    <a:pt x="70133" y="83106"/>
                    <a:pt x="69943" y="83115"/>
                    <a:pt x="69755" y="83115"/>
                  </a:cubicBezTo>
                  <a:cubicBezTo>
                    <a:pt x="66927" y="83115"/>
                    <a:pt x="64468" y="80925"/>
                    <a:pt x="62588" y="78727"/>
                  </a:cubicBezTo>
                  <a:cubicBezTo>
                    <a:pt x="63132" y="78118"/>
                    <a:pt x="63852" y="77890"/>
                    <a:pt x="64640" y="77890"/>
                  </a:cubicBezTo>
                  <a:cubicBezTo>
                    <a:pt x="65842" y="77890"/>
                    <a:pt x="67201" y="78421"/>
                    <a:pt x="68334" y="78941"/>
                  </a:cubicBezTo>
                  <a:cubicBezTo>
                    <a:pt x="71699" y="80486"/>
                    <a:pt x="75249" y="81588"/>
                    <a:pt x="78895" y="82221"/>
                  </a:cubicBezTo>
                  <a:cubicBezTo>
                    <a:pt x="79803" y="82378"/>
                    <a:pt x="80736" y="82513"/>
                    <a:pt x="81554" y="82936"/>
                  </a:cubicBezTo>
                  <a:cubicBezTo>
                    <a:pt x="82126" y="83232"/>
                    <a:pt x="82622" y="83658"/>
                    <a:pt x="83095" y="84096"/>
                  </a:cubicBezTo>
                  <a:cubicBezTo>
                    <a:pt x="87298" y="87967"/>
                    <a:pt x="90407" y="93013"/>
                    <a:pt x="91975" y="98509"/>
                  </a:cubicBezTo>
                  <a:cubicBezTo>
                    <a:pt x="92104" y="98538"/>
                    <a:pt x="92231" y="98552"/>
                    <a:pt x="92354" y="98552"/>
                  </a:cubicBezTo>
                  <a:cubicBezTo>
                    <a:pt x="93754" y="98552"/>
                    <a:pt x="94717" y="96760"/>
                    <a:pt x="94833" y="95252"/>
                  </a:cubicBezTo>
                  <a:cubicBezTo>
                    <a:pt x="94960" y="93612"/>
                    <a:pt x="94769" y="91722"/>
                    <a:pt x="95948" y="90578"/>
                  </a:cubicBezTo>
                  <a:cubicBezTo>
                    <a:pt x="96875" y="89678"/>
                    <a:pt x="98399" y="89556"/>
                    <a:pt x="99214" y="88552"/>
                  </a:cubicBezTo>
                  <a:cubicBezTo>
                    <a:pt x="100238" y="87289"/>
                    <a:pt x="99703" y="85157"/>
                    <a:pt x="100900" y="84056"/>
                  </a:cubicBezTo>
                  <a:cubicBezTo>
                    <a:pt x="101284" y="83704"/>
                    <a:pt x="101728" y="83552"/>
                    <a:pt x="102190" y="83552"/>
                  </a:cubicBezTo>
                  <a:cubicBezTo>
                    <a:pt x="103537" y="83552"/>
                    <a:pt x="105034" y="84844"/>
                    <a:pt x="105630" y="86240"/>
                  </a:cubicBezTo>
                  <a:cubicBezTo>
                    <a:pt x="106431" y="88116"/>
                    <a:pt x="106723" y="90422"/>
                    <a:pt x="108410" y="91569"/>
                  </a:cubicBezTo>
                  <a:lnTo>
                    <a:pt x="111137" y="91176"/>
                  </a:lnTo>
                  <a:cubicBezTo>
                    <a:pt x="111152" y="95778"/>
                    <a:pt x="112750" y="100362"/>
                    <a:pt x="115602" y="103975"/>
                  </a:cubicBezTo>
                  <a:cubicBezTo>
                    <a:pt x="117157" y="103161"/>
                    <a:pt x="116453" y="100795"/>
                    <a:pt x="115480" y="99330"/>
                  </a:cubicBezTo>
                  <a:cubicBezTo>
                    <a:pt x="114508" y="97866"/>
                    <a:pt x="113554" y="95681"/>
                    <a:pt x="114936" y="94596"/>
                  </a:cubicBezTo>
                  <a:lnTo>
                    <a:pt x="114936" y="94596"/>
                  </a:lnTo>
                  <a:cubicBezTo>
                    <a:pt x="116854" y="94614"/>
                    <a:pt x="117747" y="97259"/>
                    <a:pt x="119611" y="97712"/>
                  </a:cubicBezTo>
                  <a:cubicBezTo>
                    <a:pt x="119777" y="97752"/>
                    <a:pt x="119940" y="97771"/>
                    <a:pt x="120101" y="97771"/>
                  </a:cubicBezTo>
                  <a:cubicBezTo>
                    <a:pt x="121744" y="97771"/>
                    <a:pt x="123089" y="95790"/>
                    <a:pt x="122784" y="94080"/>
                  </a:cubicBezTo>
                  <a:cubicBezTo>
                    <a:pt x="122451" y="92201"/>
                    <a:pt x="120835" y="90820"/>
                    <a:pt x="119169" y="89895"/>
                  </a:cubicBezTo>
                  <a:cubicBezTo>
                    <a:pt x="117675" y="88258"/>
                    <a:pt x="119833" y="85644"/>
                    <a:pt x="122018" y="85274"/>
                  </a:cubicBezTo>
                  <a:cubicBezTo>
                    <a:pt x="122730" y="85153"/>
                    <a:pt x="123464" y="85138"/>
                    <a:pt x="124199" y="85138"/>
                  </a:cubicBezTo>
                  <a:cubicBezTo>
                    <a:pt x="124443" y="85138"/>
                    <a:pt x="124686" y="85140"/>
                    <a:pt x="124930" y="85140"/>
                  </a:cubicBezTo>
                  <a:cubicBezTo>
                    <a:pt x="126201" y="85140"/>
                    <a:pt x="127452" y="85095"/>
                    <a:pt x="128573" y="84531"/>
                  </a:cubicBezTo>
                  <a:cubicBezTo>
                    <a:pt x="130946" y="83339"/>
                    <a:pt x="131739" y="80207"/>
                    <a:pt x="131200" y="77607"/>
                  </a:cubicBezTo>
                  <a:cubicBezTo>
                    <a:pt x="130659" y="75007"/>
                    <a:pt x="129117" y="72748"/>
                    <a:pt x="127857" y="70410"/>
                  </a:cubicBezTo>
                  <a:cubicBezTo>
                    <a:pt x="126781" y="68413"/>
                    <a:pt x="126249" y="65298"/>
                    <a:pt x="128341" y="64420"/>
                  </a:cubicBezTo>
                  <a:cubicBezTo>
                    <a:pt x="128900" y="64186"/>
                    <a:pt x="129528" y="64195"/>
                    <a:pt x="130135" y="64170"/>
                  </a:cubicBezTo>
                  <a:cubicBezTo>
                    <a:pt x="138047" y="63837"/>
                    <a:pt x="144592" y="55459"/>
                    <a:pt x="143005" y="47701"/>
                  </a:cubicBezTo>
                  <a:cubicBezTo>
                    <a:pt x="142706" y="46238"/>
                    <a:pt x="142140" y="44786"/>
                    <a:pt x="141097" y="43719"/>
                  </a:cubicBezTo>
                  <a:cubicBezTo>
                    <a:pt x="139216" y="41800"/>
                    <a:pt x="136024" y="41349"/>
                    <a:pt x="134619" y="39057"/>
                  </a:cubicBezTo>
                  <a:cubicBezTo>
                    <a:pt x="132900" y="36255"/>
                    <a:pt x="135025" y="32537"/>
                    <a:pt x="137778" y="30737"/>
                  </a:cubicBezTo>
                  <a:cubicBezTo>
                    <a:pt x="140529" y="28938"/>
                    <a:pt x="143891" y="28156"/>
                    <a:pt x="146461" y="26105"/>
                  </a:cubicBezTo>
                  <a:cubicBezTo>
                    <a:pt x="147145" y="26087"/>
                    <a:pt x="147512" y="25417"/>
                    <a:pt x="147638" y="24743"/>
                  </a:cubicBezTo>
                  <a:cubicBezTo>
                    <a:pt x="147716" y="24319"/>
                    <a:pt x="147611" y="23887"/>
                    <a:pt x="147608" y="23456"/>
                  </a:cubicBezTo>
                  <a:cubicBezTo>
                    <a:pt x="147598" y="22276"/>
                    <a:pt x="148442" y="21139"/>
                    <a:pt x="149574" y="20805"/>
                  </a:cubicBezTo>
                  <a:cubicBezTo>
                    <a:pt x="149811" y="20736"/>
                    <a:pt x="150056" y="20702"/>
                    <a:pt x="150302" y="20702"/>
                  </a:cubicBezTo>
                  <a:cubicBezTo>
                    <a:pt x="151231" y="20702"/>
                    <a:pt x="152165" y="21179"/>
                    <a:pt x="152664" y="21968"/>
                  </a:cubicBezTo>
                  <a:cubicBezTo>
                    <a:pt x="153442" y="23198"/>
                    <a:pt x="153129" y="24821"/>
                    <a:pt x="152563" y="26163"/>
                  </a:cubicBezTo>
                  <a:cubicBezTo>
                    <a:pt x="151998" y="27505"/>
                    <a:pt x="151199" y="28790"/>
                    <a:pt x="151051" y="30239"/>
                  </a:cubicBezTo>
                  <a:cubicBezTo>
                    <a:pt x="150905" y="31687"/>
                    <a:pt x="151726" y="33391"/>
                    <a:pt x="153173" y="33553"/>
                  </a:cubicBezTo>
                  <a:cubicBezTo>
                    <a:pt x="153252" y="33562"/>
                    <a:pt x="153330" y="33566"/>
                    <a:pt x="153406" y="33566"/>
                  </a:cubicBezTo>
                  <a:cubicBezTo>
                    <a:pt x="155043" y="33566"/>
                    <a:pt x="156090" y="31574"/>
                    <a:pt x="156201" y="29877"/>
                  </a:cubicBezTo>
                  <a:cubicBezTo>
                    <a:pt x="156318" y="28099"/>
                    <a:pt x="155972" y="26160"/>
                    <a:pt x="156925" y="24659"/>
                  </a:cubicBezTo>
                  <a:cubicBezTo>
                    <a:pt x="158377" y="22374"/>
                    <a:pt x="162385" y="21839"/>
                    <a:pt x="162490" y="19133"/>
                  </a:cubicBezTo>
                  <a:cubicBezTo>
                    <a:pt x="162574" y="16945"/>
                    <a:pt x="159821" y="15661"/>
                    <a:pt x="159327" y="13530"/>
                  </a:cubicBezTo>
                  <a:cubicBezTo>
                    <a:pt x="159129" y="12668"/>
                    <a:pt x="159325" y="11773"/>
                    <a:pt x="159405" y="10894"/>
                  </a:cubicBezTo>
                  <a:cubicBezTo>
                    <a:pt x="159709" y="7612"/>
                    <a:pt x="158263" y="4218"/>
                    <a:pt x="155688" y="2163"/>
                  </a:cubicBezTo>
                  <a:cubicBezTo>
                    <a:pt x="153919" y="751"/>
                    <a:pt x="151652" y="0"/>
                    <a:pt x="149391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46"/>
            <p:cNvSpPr/>
            <p:nvPr/>
          </p:nvSpPr>
          <p:spPr>
            <a:xfrm>
              <a:off x="6146600" y="3671525"/>
              <a:ext cx="342925" cy="189500"/>
            </a:xfrm>
            <a:custGeom>
              <a:avLst/>
              <a:gdLst/>
              <a:ahLst/>
              <a:cxnLst/>
              <a:rect l="l" t="t" r="r" b="b"/>
              <a:pathLst>
                <a:path w="13717" h="7580" extrusionOk="0">
                  <a:moveTo>
                    <a:pt x="9951" y="0"/>
                  </a:moveTo>
                  <a:cubicBezTo>
                    <a:pt x="6355" y="0"/>
                    <a:pt x="1" y="1281"/>
                    <a:pt x="2486" y="4894"/>
                  </a:cubicBezTo>
                  <a:cubicBezTo>
                    <a:pt x="3169" y="5885"/>
                    <a:pt x="4297" y="6467"/>
                    <a:pt x="5404" y="6938"/>
                  </a:cubicBezTo>
                  <a:cubicBezTo>
                    <a:pt x="6217" y="7282"/>
                    <a:pt x="7136" y="7580"/>
                    <a:pt x="8003" y="7580"/>
                  </a:cubicBezTo>
                  <a:cubicBezTo>
                    <a:pt x="8565" y="7580"/>
                    <a:pt x="9106" y="7454"/>
                    <a:pt x="9581" y="7134"/>
                  </a:cubicBezTo>
                  <a:cubicBezTo>
                    <a:pt x="10406" y="6577"/>
                    <a:pt x="13156" y="2774"/>
                    <a:pt x="13348" y="1948"/>
                  </a:cubicBezTo>
                  <a:cubicBezTo>
                    <a:pt x="13716" y="358"/>
                    <a:pt x="13186" y="447"/>
                    <a:pt x="11597" y="126"/>
                  </a:cubicBezTo>
                  <a:cubicBezTo>
                    <a:pt x="11194" y="44"/>
                    <a:pt x="10620" y="0"/>
                    <a:pt x="99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46"/>
            <p:cNvSpPr/>
            <p:nvPr/>
          </p:nvSpPr>
          <p:spPr>
            <a:xfrm>
              <a:off x="5901600" y="3652500"/>
              <a:ext cx="558700" cy="402875"/>
            </a:xfrm>
            <a:custGeom>
              <a:avLst/>
              <a:gdLst/>
              <a:ahLst/>
              <a:cxnLst/>
              <a:rect l="l" t="t" r="r" b="b"/>
              <a:pathLst>
                <a:path w="22348" h="16115" extrusionOk="0">
                  <a:moveTo>
                    <a:pt x="946" y="1"/>
                  </a:moveTo>
                  <a:cubicBezTo>
                    <a:pt x="616" y="1"/>
                    <a:pt x="299" y="66"/>
                    <a:pt x="1" y="208"/>
                  </a:cubicBezTo>
                  <a:cubicBezTo>
                    <a:pt x="742" y="1762"/>
                    <a:pt x="2032" y="3475"/>
                    <a:pt x="2935" y="5119"/>
                  </a:cubicBezTo>
                  <a:cubicBezTo>
                    <a:pt x="6575" y="11745"/>
                    <a:pt x="13987" y="16115"/>
                    <a:pt x="21544" y="16115"/>
                  </a:cubicBezTo>
                  <a:cubicBezTo>
                    <a:pt x="21635" y="16115"/>
                    <a:pt x="21726" y="16114"/>
                    <a:pt x="21817" y="16113"/>
                  </a:cubicBezTo>
                  <a:cubicBezTo>
                    <a:pt x="22347" y="15571"/>
                    <a:pt x="21564" y="14744"/>
                    <a:pt x="20866" y="14448"/>
                  </a:cubicBezTo>
                  <a:cubicBezTo>
                    <a:pt x="18934" y="13634"/>
                    <a:pt x="16857" y="13226"/>
                    <a:pt x="14879" y="12532"/>
                  </a:cubicBezTo>
                  <a:cubicBezTo>
                    <a:pt x="12900" y="11839"/>
                    <a:pt x="10943" y="10790"/>
                    <a:pt x="9769" y="9051"/>
                  </a:cubicBezTo>
                  <a:cubicBezTo>
                    <a:pt x="9280" y="8326"/>
                    <a:pt x="8945" y="7508"/>
                    <a:pt x="8542" y="6731"/>
                  </a:cubicBezTo>
                  <a:cubicBezTo>
                    <a:pt x="7503" y="4729"/>
                    <a:pt x="3759" y="1"/>
                    <a:pt x="9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46"/>
            <p:cNvSpPr/>
            <p:nvPr/>
          </p:nvSpPr>
          <p:spPr>
            <a:xfrm>
              <a:off x="6249675" y="4061675"/>
              <a:ext cx="964575" cy="811125"/>
            </a:xfrm>
            <a:custGeom>
              <a:avLst/>
              <a:gdLst/>
              <a:ahLst/>
              <a:cxnLst/>
              <a:rect l="l" t="t" r="r" b="b"/>
              <a:pathLst>
                <a:path w="38583" h="32445" extrusionOk="0">
                  <a:moveTo>
                    <a:pt x="17573" y="0"/>
                  </a:moveTo>
                  <a:cubicBezTo>
                    <a:pt x="14431" y="0"/>
                    <a:pt x="10968" y="2180"/>
                    <a:pt x="9011" y="4369"/>
                  </a:cubicBezTo>
                  <a:cubicBezTo>
                    <a:pt x="8028" y="5468"/>
                    <a:pt x="7111" y="6810"/>
                    <a:pt x="5676" y="7153"/>
                  </a:cubicBezTo>
                  <a:cubicBezTo>
                    <a:pt x="4830" y="7356"/>
                    <a:pt x="3925" y="7164"/>
                    <a:pt x="3076" y="7361"/>
                  </a:cubicBezTo>
                  <a:cubicBezTo>
                    <a:pt x="581" y="7938"/>
                    <a:pt x="1" y="11293"/>
                    <a:pt x="569" y="13791"/>
                  </a:cubicBezTo>
                  <a:cubicBezTo>
                    <a:pt x="1136" y="16289"/>
                    <a:pt x="2307" y="18910"/>
                    <a:pt x="1374" y="21296"/>
                  </a:cubicBezTo>
                  <a:cubicBezTo>
                    <a:pt x="1185" y="21776"/>
                    <a:pt x="913" y="22246"/>
                    <a:pt x="921" y="22762"/>
                  </a:cubicBezTo>
                  <a:cubicBezTo>
                    <a:pt x="932" y="23380"/>
                    <a:pt x="1355" y="23921"/>
                    <a:pt x="1849" y="24293"/>
                  </a:cubicBezTo>
                  <a:cubicBezTo>
                    <a:pt x="2646" y="24890"/>
                    <a:pt x="3559" y="25128"/>
                    <a:pt x="4517" y="25128"/>
                  </a:cubicBezTo>
                  <a:cubicBezTo>
                    <a:pt x="6301" y="25128"/>
                    <a:pt x="8239" y="24301"/>
                    <a:pt x="9868" y="23418"/>
                  </a:cubicBezTo>
                  <a:cubicBezTo>
                    <a:pt x="11665" y="22444"/>
                    <a:pt x="13735" y="21414"/>
                    <a:pt x="15685" y="21414"/>
                  </a:cubicBezTo>
                  <a:cubicBezTo>
                    <a:pt x="16453" y="21414"/>
                    <a:pt x="17203" y="21574"/>
                    <a:pt x="17910" y="21960"/>
                  </a:cubicBezTo>
                  <a:cubicBezTo>
                    <a:pt x="20585" y="23420"/>
                    <a:pt x="20837" y="27119"/>
                    <a:pt x="22486" y="29685"/>
                  </a:cubicBezTo>
                  <a:cubicBezTo>
                    <a:pt x="23522" y="31296"/>
                    <a:pt x="25450" y="32445"/>
                    <a:pt x="27291" y="32445"/>
                  </a:cubicBezTo>
                  <a:cubicBezTo>
                    <a:pt x="28027" y="32445"/>
                    <a:pt x="28749" y="32261"/>
                    <a:pt x="29394" y="31851"/>
                  </a:cubicBezTo>
                  <a:cubicBezTo>
                    <a:pt x="30163" y="31362"/>
                    <a:pt x="30731" y="30624"/>
                    <a:pt x="31285" y="29900"/>
                  </a:cubicBezTo>
                  <a:lnTo>
                    <a:pt x="34684" y="25460"/>
                  </a:lnTo>
                  <a:cubicBezTo>
                    <a:pt x="36183" y="23501"/>
                    <a:pt x="37736" y="21414"/>
                    <a:pt x="38025" y="18965"/>
                  </a:cubicBezTo>
                  <a:cubicBezTo>
                    <a:pt x="38582" y="14235"/>
                    <a:pt x="34390" y="10436"/>
                    <a:pt x="30609" y="7540"/>
                  </a:cubicBezTo>
                  <a:cubicBezTo>
                    <a:pt x="30407" y="6031"/>
                    <a:pt x="30190" y="4479"/>
                    <a:pt x="29421" y="3165"/>
                  </a:cubicBezTo>
                  <a:cubicBezTo>
                    <a:pt x="28683" y="1906"/>
                    <a:pt x="27576" y="1186"/>
                    <a:pt x="26718" y="1186"/>
                  </a:cubicBezTo>
                  <a:cubicBezTo>
                    <a:pt x="25783" y="1186"/>
                    <a:pt x="25141" y="2039"/>
                    <a:pt x="25589" y="3982"/>
                  </a:cubicBezTo>
                  <a:cubicBezTo>
                    <a:pt x="25561" y="3983"/>
                    <a:pt x="25533" y="3983"/>
                    <a:pt x="25505" y="3983"/>
                  </a:cubicBezTo>
                  <a:cubicBezTo>
                    <a:pt x="23077" y="3983"/>
                    <a:pt x="21095" y="399"/>
                    <a:pt x="18382" y="51"/>
                  </a:cubicBezTo>
                  <a:cubicBezTo>
                    <a:pt x="18115" y="17"/>
                    <a:pt x="17846" y="0"/>
                    <a:pt x="175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5" name="Google Shape;885;p46"/>
          <p:cNvSpPr/>
          <p:nvPr/>
        </p:nvSpPr>
        <p:spPr>
          <a:xfrm>
            <a:off x="4709510" y="180238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6" name="Google Shape;886;p46"/>
          <p:cNvSpPr/>
          <p:nvPr/>
        </p:nvSpPr>
        <p:spPr>
          <a:xfrm>
            <a:off x="4740110" y="199198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7" name="Google Shape;887;p46"/>
          <p:cNvSpPr/>
          <p:nvPr/>
        </p:nvSpPr>
        <p:spPr>
          <a:xfrm>
            <a:off x="5119335" y="199198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8" name="Google Shape;888;p46"/>
          <p:cNvSpPr/>
          <p:nvPr/>
        </p:nvSpPr>
        <p:spPr>
          <a:xfrm>
            <a:off x="4948085" y="184013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9" name="Google Shape;889;p46"/>
          <p:cNvSpPr/>
          <p:nvPr/>
        </p:nvSpPr>
        <p:spPr>
          <a:xfrm>
            <a:off x="5274285" y="192853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0" name="Google Shape;890;p46"/>
          <p:cNvSpPr/>
          <p:nvPr/>
        </p:nvSpPr>
        <p:spPr>
          <a:xfrm>
            <a:off x="4929723" y="203233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1" name="Google Shape;891;p46"/>
          <p:cNvSpPr/>
          <p:nvPr/>
        </p:nvSpPr>
        <p:spPr>
          <a:xfrm>
            <a:off x="5859435" y="1950531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2" name="Google Shape;892;p46"/>
          <p:cNvSpPr/>
          <p:nvPr/>
        </p:nvSpPr>
        <p:spPr>
          <a:xfrm>
            <a:off x="6030685" y="1928531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3" name="Google Shape;893;p46"/>
          <p:cNvSpPr/>
          <p:nvPr/>
        </p:nvSpPr>
        <p:spPr>
          <a:xfrm>
            <a:off x="6030685" y="1647181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4" name="Google Shape;894;p46"/>
          <p:cNvSpPr/>
          <p:nvPr/>
        </p:nvSpPr>
        <p:spPr>
          <a:xfrm>
            <a:off x="5969835" y="1798856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5" name="Google Shape;895;p46"/>
          <p:cNvSpPr/>
          <p:nvPr/>
        </p:nvSpPr>
        <p:spPr>
          <a:xfrm>
            <a:off x="7321260" y="1840131"/>
            <a:ext cx="110400" cy="110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6" name="Google Shape;896;p46"/>
          <p:cNvSpPr/>
          <p:nvPr/>
        </p:nvSpPr>
        <p:spPr>
          <a:xfrm>
            <a:off x="7210860" y="1991981"/>
            <a:ext cx="110400" cy="110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xmlns="" id="{EEADA3EE-EE92-A429-6CF3-89277A08953B}"/>
              </a:ext>
            </a:extLst>
          </p:cNvPr>
          <p:cNvGrpSpPr/>
          <p:nvPr/>
        </p:nvGrpSpPr>
        <p:grpSpPr>
          <a:xfrm>
            <a:off x="520973" y="262088"/>
            <a:ext cx="8318228" cy="830997"/>
            <a:chOff x="402780" y="337090"/>
            <a:chExt cx="6988589" cy="658825"/>
          </a:xfrm>
        </p:grpSpPr>
        <p:pic>
          <p:nvPicPr>
            <p:cNvPr id="148" name="Picture 147">
              <a:extLst>
                <a:ext uri="{FF2B5EF4-FFF2-40B4-BE49-F238E27FC236}">
                  <a16:creationId xmlns:a16="http://schemas.microsoft.com/office/drawing/2014/main" xmlns="" id="{908DF122-4634-9259-0647-B1865AF71D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80" y="373179"/>
              <a:ext cx="5007419" cy="618243"/>
            </a:xfrm>
            <a:prstGeom prst="rect">
              <a:avLst/>
            </a:prstGeom>
          </p:spPr>
        </p:pic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xmlns="" id="{31DCC8CF-6783-5F71-BE7A-1B13C815BC96}"/>
                </a:ext>
              </a:extLst>
            </p:cNvPr>
            <p:cNvSpPr txBox="1"/>
            <p:nvPr/>
          </p:nvSpPr>
          <p:spPr>
            <a:xfrm>
              <a:off x="625467" y="337090"/>
              <a:ext cx="6765902" cy="658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B. Sejarah dan Peran </a:t>
              </a:r>
              <a:r>
                <a:rPr lang="en-US" sz="2400" b="1" dirty="0" err="1"/>
                <a:t>Wali</a:t>
              </a:r>
              <a:r>
                <a:rPr lang="en-US" sz="2400" b="1" dirty="0"/>
                <a:t> </a:t>
              </a:r>
              <a:r>
                <a:rPr lang="en-US" sz="2400" b="1" dirty="0" err="1"/>
                <a:t>Songo</a:t>
              </a:r>
              <a:r>
                <a:rPr lang="en-US" sz="2400" b="1" dirty="0"/>
                <a:t> </a:t>
              </a:r>
              <a:r>
                <a:rPr lang="en-US" sz="2400" b="1" dirty="0" err="1"/>
                <a:t>dalam</a:t>
              </a:r>
              <a:r>
                <a:rPr lang="en-US" sz="2400" b="1" dirty="0"/>
                <a:t> </a:t>
              </a:r>
            </a:p>
            <a:p>
              <a:r>
                <a:rPr lang="en-US" sz="2400" b="1" dirty="0" err="1"/>
                <a:t>Menyebarkan</a:t>
              </a:r>
              <a:r>
                <a:rPr lang="en-US" sz="2400" b="1" dirty="0"/>
                <a:t> Agama Islam  </a:t>
              </a:r>
            </a:p>
          </p:txBody>
        </p:sp>
      </p:grpSp>
      <p:grpSp>
        <p:nvGrpSpPr>
          <p:cNvPr id="24" name="Google Shape;2636;p58">
            <a:extLst>
              <a:ext uri="{FF2B5EF4-FFF2-40B4-BE49-F238E27FC236}">
                <a16:creationId xmlns:a16="http://schemas.microsoft.com/office/drawing/2014/main" xmlns="" id="{D42B22A1-C55C-D7DE-CADF-EAD1DA6B1223}"/>
              </a:ext>
            </a:extLst>
          </p:cNvPr>
          <p:cNvGrpSpPr/>
          <p:nvPr/>
        </p:nvGrpSpPr>
        <p:grpSpPr>
          <a:xfrm>
            <a:off x="990600" y="1276350"/>
            <a:ext cx="6927123" cy="2997528"/>
            <a:chOff x="1340257" y="464318"/>
            <a:chExt cx="6999694" cy="2997528"/>
          </a:xfrm>
        </p:grpSpPr>
        <p:sp>
          <p:nvSpPr>
            <p:cNvPr id="25" name="Google Shape;2637;p58">
              <a:extLst>
                <a:ext uri="{FF2B5EF4-FFF2-40B4-BE49-F238E27FC236}">
                  <a16:creationId xmlns:a16="http://schemas.microsoft.com/office/drawing/2014/main" xmlns="" id="{92934AB4-01B9-ECE4-0B96-2A24D8E83D39}"/>
                </a:ext>
              </a:extLst>
            </p:cNvPr>
            <p:cNvSpPr/>
            <p:nvPr/>
          </p:nvSpPr>
          <p:spPr>
            <a:xfrm rot="10800000" flipH="1">
              <a:off x="1344551" y="851246"/>
              <a:ext cx="6995400" cy="2610600"/>
            </a:xfrm>
            <a:prstGeom prst="round2SameRect">
              <a:avLst>
                <a:gd name="adj1" fmla="val 9795"/>
                <a:gd name="adj2" fmla="val 0"/>
              </a:avLst>
            </a:prstGeom>
            <a:ln>
              <a:headEnd type="none" w="sm" len="sm"/>
              <a:tailEnd type="none" w="sm" len="sm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38;p58">
              <a:extLst>
                <a:ext uri="{FF2B5EF4-FFF2-40B4-BE49-F238E27FC236}">
                  <a16:creationId xmlns:a16="http://schemas.microsoft.com/office/drawing/2014/main" xmlns="" id="{278ED96E-FAB7-58B4-82BD-1C7DE6CB83AE}"/>
                </a:ext>
              </a:extLst>
            </p:cNvPr>
            <p:cNvSpPr/>
            <p:nvPr/>
          </p:nvSpPr>
          <p:spPr>
            <a:xfrm>
              <a:off x="1340257" y="464318"/>
              <a:ext cx="6995400" cy="410400"/>
            </a:xfrm>
            <a:prstGeom prst="round2SameRect">
              <a:avLst>
                <a:gd name="adj1" fmla="val 35758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 spc="300" dirty="0"/>
                <a:t>7. </a:t>
              </a:r>
              <a:r>
                <a:rPr lang="en-US" sz="2000" b="1" spc="300" dirty="0" err="1"/>
                <a:t>Sunan</a:t>
              </a:r>
              <a:r>
                <a:rPr lang="en-US" sz="2000" b="1" spc="300" dirty="0"/>
                <a:t> Kudus     </a:t>
              </a:r>
              <a:endParaRPr sz="2000" b="1" spc="300" dirty="0"/>
            </a:p>
          </p:txBody>
        </p:sp>
        <p:sp>
          <p:nvSpPr>
            <p:cNvPr id="27" name="Google Shape;2639;p58">
              <a:extLst>
                <a:ext uri="{FF2B5EF4-FFF2-40B4-BE49-F238E27FC236}">
                  <a16:creationId xmlns:a16="http://schemas.microsoft.com/office/drawing/2014/main" xmlns="" id="{92B7B0B2-6AFB-4E81-ADAF-9E82CBA1C613}"/>
                </a:ext>
              </a:extLst>
            </p:cNvPr>
            <p:cNvSpPr/>
            <p:nvPr/>
          </p:nvSpPr>
          <p:spPr>
            <a:xfrm>
              <a:off x="7480325" y="545525"/>
              <a:ext cx="169500" cy="169500"/>
            </a:xfrm>
            <a:custGeom>
              <a:avLst/>
              <a:gdLst/>
              <a:ahLst/>
              <a:cxnLst/>
              <a:rect l="l" t="t" r="r" b="b"/>
              <a:pathLst>
                <a:path w="6780" h="6780" extrusionOk="0">
                  <a:moveTo>
                    <a:pt x="700" y="1"/>
                  </a:moveTo>
                  <a:cubicBezTo>
                    <a:pt x="305" y="1"/>
                    <a:pt x="1" y="305"/>
                    <a:pt x="1" y="670"/>
                  </a:cubicBezTo>
                  <a:lnTo>
                    <a:pt x="1" y="6110"/>
                  </a:lnTo>
                  <a:cubicBezTo>
                    <a:pt x="1" y="6475"/>
                    <a:pt x="305" y="6779"/>
                    <a:pt x="700" y="6779"/>
                  </a:cubicBezTo>
                  <a:lnTo>
                    <a:pt x="6110" y="6779"/>
                  </a:lnTo>
                  <a:cubicBezTo>
                    <a:pt x="6475" y="6779"/>
                    <a:pt x="6779" y="6475"/>
                    <a:pt x="6779" y="6110"/>
                  </a:cubicBezTo>
                  <a:lnTo>
                    <a:pt x="6779" y="670"/>
                  </a:lnTo>
                  <a:cubicBezTo>
                    <a:pt x="6779" y="305"/>
                    <a:pt x="6506" y="1"/>
                    <a:pt x="6110" y="1"/>
                  </a:cubicBezTo>
                  <a:close/>
                </a:path>
              </a:pathLst>
            </a:custGeom>
            <a:solidFill>
              <a:srgbClr val="FE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640;p58">
              <a:extLst>
                <a:ext uri="{FF2B5EF4-FFF2-40B4-BE49-F238E27FC236}">
                  <a16:creationId xmlns:a16="http://schemas.microsoft.com/office/drawing/2014/main" xmlns="" id="{CB56A4F9-E560-E042-28A7-5AD5E550EB9E}"/>
                </a:ext>
              </a:extLst>
            </p:cNvPr>
            <p:cNvSpPr/>
            <p:nvPr/>
          </p:nvSpPr>
          <p:spPr>
            <a:xfrm>
              <a:off x="7522125" y="633288"/>
              <a:ext cx="85900" cy="25"/>
            </a:xfrm>
            <a:custGeom>
              <a:avLst/>
              <a:gdLst/>
              <a:ahLst/>
              <a:cxnLst/>
              <a:rect l="l" t="t" r="r" b="b"/>
              <a:pathLst>
                <a:path w="3436" h="1" fill="none" extrusionOk="0">
                  <a:moveTo>
                    <a:pt x="3435" y="0"/>
                  </a:moveTo>
                  <a:lnTo>
                    <a:pt x="1" y="0"/>
                  </a:lnTo>
                </a:path>
              </a:pathLst>
            </a:custGeom>
            <a:noFill/>
            <a:ln w="28875" cap="rnd" cmpd="sng">
              <a:solidFill>
                <a:srgbClr val="42375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641;p58">
              <a:extLst>
                <a:ext uri="{FF2B5EF4-FFF2-40B4-BE49-F238E27FC236}">
                  <a16:creationId xmlns:a16="http://schemas.microsoft.com/office/drawing/2014/main" xmlns="" id="{B753BF1A-23AE-D54C-00A0-EF03EA95E998}"/>
                </a:ext>
              </a:extLst>
            </p:cNvPr>
            <p:cNvSpPr/>
            <p:nvPr/>
          </p:nvSpPr>
          <p:spPr>
            <a:xfrm>
              <a:off x="802442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extrusionOk="0">
                  <a:moveTo>
                    <a:pt x="669" y="1"/>
                  </a:moveTo>
                  <a:cubicBezTo>
                    <a:pt x="274" y="1"/>
                    <a:pt x="0" y="305"/>
                    <a:pt x="0" y="670"/>
                  </a:cubicBezTo>
                  <a:lnTo>
                    <a:pt x="0" y="6110"/>
                  </a:lnTo>
                  <a:cubicBezTo>
                    <a:pt x="0" y="6475"/>
                    <a:pt x="274" y="6779"/>
                    <a:pt x="669" y="6779"/>
                  </a:cubicBezTo>
                  <a:lnTo>
                    <a:pt x="6079" y="6779"/>
                  </a:lnTo>
                  <a:cubicBezTo>
                    <a:pt x="6475" y="6779"/>
                    <a:pt x="6778" y="6475"/>
                    <a:pt x="6778" y="6110"/>
                  </a:cubicBezTo>
                  <a:lnTo>
                    <a:pt x="6778" y="670"/>
                  </a:lnTo>
                  <a:cubicBezTo>
                    <a:pt x="6778" y="305"/>
                    <a:pt x="6475" y="1"/>
                    <a:pt x="6079" y="1"/>
                  </a:cubicBezTo>
                  <a:close/>
                </a:path>
              </a:pathLst>
            </a:custGeom>
            <a:solidFill>
              <a:srgbClr val="FE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642;p58">
              <a:extLst>
                <a:ext uri="{FF2B5EF4-FFF2-40B4-BE49-F238E27FC236}">
                  <a16:creationId xmlns:a16="http://schemas.microsoft.com/office/drawing/2014/main" xmlns="" id="{C3297C48-ADB5-5D41-D366-9715CB3819B5}"/>
                </a:ext>
              </a:extLst>
            </p:cNvPr>
            <p:cNvSpPr/>
            <p:nvPr/>
          </p:nvSpPr>
          <p:spPr>
            <a:xfrm>
              <a:off x="802442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079" y="6779"/>
                  </a:moveTo>
                  <a:lnTo>
                    <a:pt x="669" y="6779"/>
                  </a:lnTo>
                  <a:cubicBezTo>
                    <a:pt x="274" y="6779"/>
                    <a:pt x="0" y="6475"/>
                    <a:pt x="0" y="6110"/>
                  </a:cubicBezTo>
                  <a:lnTo>
                    <a:pt x="0" y="670"/>
                  </a:lnTo>
                  <a:cubicBezTo>
                    <a:pt x="0" y="305"/>
                    <a:pt x="274" y="1"/>
                    <a:pt x="669" y="1"/>
                  </a:cubicBezTo>
                  <a:lnTo>
                    <a:pt x="6079" y="1"/>
                  </a:lnTo>
                  <a:cubicBezTo>
                    <a:pt x="6475" y="1"/>
                    <a:pt x="6778" y="305"/>
                    <a:pt x="6778" y="670"/>
                  </a:cubicBezTo>
                  <a:lnTo>
                    <a:pt x="6778" y="6110"/>
                  </a:lnTo>
                  <a:cubicBezTo>
                    <a:pt x="6778" y="6475"/>
                    <a:pt x="6475" y="6779"/>
                    <a:pt x="6079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643;p58">
              <a:extLst>
                <a:ext uri="{FF2B5EF4-FFF2-40B4-BE49-F238E27FC236}">
                  <a16:creationId xmlns:a16="http://schemas.microsoft.com/office/drawing/2014/main" xmlns="" id="{FE641F2B-3A23-6097-81F8-5543172983D9}"/>
                </a:ext>
              </a:extLst>
            </p:cNvPr>
            <p:cNvSpPr/>
            <p:nvPr/>
          </p:nvSpPr>
          <p:spPr>
            <a:xfrm>
              <a:off x="8029725" y="549325"/>
              <a:ext cx="158850" cy="160375"/>
            </a:xfrm>
            <a:custGeom>
              <a:avLst/>
              <a:gdLst/>
              <a:ahLst/>
              <a:cxnLst/>
              <a:rect l="l" t="t" r="r" b="b"/>
              <a:pathLst>
                <a:path w="6354" h="6415" fill="none" extrusionOk="0">
                  <a:moveTo>
                    <a:pt x="1" y="1"/>
                  </a:moveTo>
                  <a:lnTo>
                    <a:pt x="6354" y="6414"/>
                  </a:lnTo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644;p58">
              <a:extLst>
                <a:ext uri="{FF2B5EF4-FFF2-40B4-BE49-F238E27FC236}">
                  <a16:creationId xmlns:a16="http://schemas.microsoft.com/office/drawing/2014/main" xmlns="" id="{156AB08E-17C4-A005-DB5D-C2A48D12A4BE}"/>
                </a:ext>
              </a:extLst>
            </p:cNvPr>
            <p:cNvSpPr/>
            <p:nvPr/>
          </p:nvSpPr>
          <p:spPr>
            <a:xfrm>
              <a:off x="8028975" y="549325"/>
              <a:ext cx="158850" cy="160375"/>
            </a:xfrm>
            <a:custGeom>
              <a:avLst/>
              <a:gdLst/>
              <a:ahLst/>
              <a:cxnLst/>
              <a:rect l="l" t="t" r="r" b="b"/>
              <a:pathLst>
                <a:path w="6354" h="6415" fill="none" extrusionOk="0">
                  <a:moveTo>
                    <a:pt x="6353" y="1"/>
                  </a:moveTo>
                  <a:lnTo>
                    <a:pt x="1" y="6414"/>
                  </a:lnTo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645;p58">
              <a:extLst>
                <a:ext uri="{FF2B5EF4-FFF2-40B4-BE49-F238E27FC236}">
                  <a16:creationId xmlns:a16="http://schemas.microsoft.com/office/drawing/2014/main" xmlns="" id="{70C6E5F5-301A-0905-A720-AD9200A991A6}"/>
                </a:ext>
              </a:extLst>
            </p:cNvPr>
            <p:cNvSpPr/>
            <p:nvPr/>
          </p:nvSpPr>
          <p:spPr>
            <a:xfrm>
              <a:off x="802442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079" y="6779"/>
                  </a:moveTo>
                  <a:lnTo>
                    <a:pt x="669" y="6779"/>
                  </a:lnTo>
                  <a:cubicBezTo>
                    <a:pt x="274" y="6779"/>
                    <a:pt x="0" y="6475"/>
                    <a:pt x="0" y="6110"/>
                  </a:cubicBezTo>
                  <a:lnTo>
                    <a:pt x="0" y="670"/>
                  </a:lnTo>
                  <a:cubicBezTo>
                    <a:pt x="0" y="305"/>
                    <a:pt x="274" y="1"/>
                    <a:pt x="669" y="1"/>
                  </a:cubicBezTo>
                  <a:lnTo>
                    <a:pt x="6079" y="1"/>
                  </a:lnTo>
                  <a:cubicBezTo>
                    <a:pt x="6475" y="1"/>
                    <a:pt x="6778" y="305"/>
                    <a:pt x="6778" y="670"/>
                  </a:cubicBezTo>
                  <a:lnTo>
                    <a:pt x="6778" y="6110"/>
                  </a:lnTo>
                  <a:cubicBezTo>
                    <a:pt x="6778" y="6475"/>
                    <a:pt x="6475" y="6779"/>
                    <a:pt x="6079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646;p58">
              <a:extLst>
                <a:ext uri="{FF2B5EF4-FFF2-40B4-BE49-F238E27FC236}">
                  <a16:creationId xmlns:a16="http://schemas.microsoft.com/office/drawing/2014/main" xmlns="" id="{F0CC320B-8FC8-6045-9C2D-228B1415E610}"/>
                </a:ext>
              </a:extLst>
            </p:cNvPr>
            <p:cNvSpPr/>
            <p:nvPr/>
          </p:nvSpPr>
          <p:spPr>
            <a:xfrm>
              <a:off x="775237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extrusionOk="0">
                  <a:moveTo>
                    <a:pt x="669" y="1"/>
                  </a:moveTo>
                  <a:cubicBezTo>
                    <a:pt x="305" y="1"/>
                    <a:pt x="1" y="305"/>
                    <a:pt x="1" y="670"/>
                  </a:cubicBezTo>
                  <a:lnTo>
                    <a:pt x="1" y="6110"/>
                  </a:lnTo>
                  <a:cubicBezTo>
                    <a:pt x="1" y="6475"/>
                    <a:pt x="305" y="6779"/>
                    <a:pt x="669" y="6779"/>
                  </a:cubicBezTo>
                  <a:lnTo>
                    <a:pt x="6110" y="6779"/>
                  </a:lnTo>
                  <a:cubicBezTo>
                    <a:pt x="6475" y="6779"/>
                    <a:pt x="6779" y="6475"/>
                    <a:pt x="6779" y="6110"/>
                  </a:cubicBezTo>
                  <a:lnTo>
                    <a:pt x="6779" y="670"/>
                  </a:lnTo>
                  <a:cubicBezTo>
                    <a:pt x="6779" y="305"/>
                    <a:pt x="6475" y="1"/>
                    <a:pt x="6110" y="1"/>
                  </a:cubicBezTo>
                  <a:close/>
                </a:path>
              </a:pathLst>
            </a:custGeom>
            <a:solidFill>
              <a:srgbClr val="FE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647;p58">
              <a:extLst>
                <a:ext uri="{FF2B5EF4-FFF2-40B4-BE49-F238E27FC236}">
                  <a16:creationId xmlns:a16="http://schemas.microsoft.com/office/drawing/2014/main" xmlns="" id="{ACAB5489-73C7-ADBF-2A8E-E6A4CC27DF7F}"/>
                </a:ext>
              </a:extLst>
            </p:cNvPr>
            <p:cNvSpPr/>
            <p:nvPr/>
          </p:nvSpPr>
          <p:spPr>
            <a:xfrm>
              <a:off x="775237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110" y="6779"/>
                  </a:moveTo>
                  <a:lnTo>
                    <a:pt x="669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669" y="1"/>
                  </a:cubicBezTo>
                  <a:lnTo>
                    <a:pt x="6110" y="1"/>
                  </a:lnTo>
                  <a:cubicBezTo>
                    <a:pt x="6475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648;p58">
              <a:extLst>
                <a:ext uri="{FF2B5EF4-FFF2-40B4-BE49-F238E27FC236}">
                  <a16:creationId xmlns:a16="http://schemas.microsoft.com/office/drawing/2014/main" xmlns="" id="{7FA8D8E0-001C-85AD-CB77-065BFD4A3831}"/>
                </a:ext>
              </a:extLst>
            </p:cNvPr>
            <p:cNvSpPr/>
            <p:nvPr/>
          </p:nvSpPr>
          <p:spPr>
            <a:xfrm>
              <a:off x="775237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110" y="6779"/>
                  </a:moveTo>
                  <a:lnTo>
                    <a:pt x="669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669" y="1"/>
                  </a:cubicBezTo>
                  <a:lnTo>
                    <a:pt x="6110" y="1"/>
                  </a:lnTo>
                  <a:cubicBezTo>
                    <a:pt x="6475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649;p58">
              <a:extLst>
                <a:ext uri="{FF2B5EF4-FFF2-40B4-BE49-F238E27FC236}">
                  <a16:creationId xmlns:a16="http://schemas.microsoft.com/office/drawing/2014/main" xmlns="" id="{54DBC8C8-FA2F-4AE9-8031-26C17F703CFA}"/>
                </a:ext>
              </a:extLst>
            </p:cNvPr>
            <p:cNvSpPr/>
            <p:nvPr/>
          </p:nvSpPr>
          <p:spPr>
            <a:xfrm>
              <a:off x="7794175" y="601000"/>
              <a:ext cx="85900" cy="64625"/>
            </a:xfrm>
            <a:custGeom>
              <a:avLst/>
              <a:gdLst/>
              <a:ahLst/>
              <a:cxnLst/>
              <a:rect l="l" t="t" r="r" b="b"/>
              <a:pathLst>
                <a:path w="3436" h="2585" fill="none" extrusionOk="0">
                  <a:moveTo>
                    <a:pt x="0" y="1"/>
                  </a:moveTo>
                  <a:lnTo>
                    <a:pt x="3435" y="1"/>
                  </a:lnTo>
                  <a:lnTo>
                    <a:pt x="3435" y="2584"/>
                  </a:lnTo>
                  <a:lnTo>
                    <a:pt x="0" y="2584"/>
                  </a:lnTo>
                  <a:close/>
                </a:path>
              </a:pathLst>
            </a:custGeom>
            <a:noFill/>
            <a:ln w="23550" cap="rnd" cmpd="sng">
              <a:solidFill>
                <a:srgbClr val="42375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650;p58">
              <a:extLst>
                <a:ext uri="{FF2B5EF4-FFF2-40B4-BE49-F238E27FC236}">
                  <a16:creationId xmlns:a16="http://schemas.microsoft.com/office/drawing/2014/main" xmlns="" id="{65BC22D0-82E6-EFF4-8AE9-852C261F93FE}"/>
                </a:ext>
              </a:extLst>
            </p:cNvPr>
            <p:cNvSpPr/>
            <p:nvPr/>
          </p:nvSpPr>
          <p:spPr>
            <a:xfrm>
              <a:off x="7480325" y="545525"/>
              <a:ext cx="169500" cy="169500"/>
            </a:xfrm>
            <a:custGeom>
              <a:avLst/>
              <a:gdLst/>
              <a:ahLst/>
              <a:cxnLst/>
              <a:rect l="l" t="t" r="r" b="b"/>
              <a:pathLst>
                <a:path w="6780" h="6780" fill="none" extrusionOk="0">
                  <a:moveTo>
                    <a:pt x="6110" y="6779"/>
                  </a:moveTo>
                  <a:lnTo>
                    <a:pt x="700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700" y="1"/>
                  </a:cubicBezTo>
                  <a:lnTo>
                    <a:pt x="6110" y="1"/>
                  </a:lnTo>
                  <a:cubicBezTo>
                    <a:pt x="6506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651;p58">
              <a:extLst>
                <a:ext uri="{FF2B5EF4-FFF2-40B4-BE49-F238E27FC236}">
                  <a16:creationId xmlns:a16="http://schemas.microsoft.com/office/drawing/2014/main" xmlns="" id="{E39BD274-F3E7-AB25-E8DC-717F69EB7FCB}"/>
                </a:ext>
              </a:extLst>
            </p:cNvPr>
            <p:cNvSpPr/>
            <p:nvPr/>
          </p:nvSpPr>
          <p:spPr>
            <a:xfrm>
              <a:off x="7480325" y="545525"/>
              <a:ext cx="169500" cy="169500"/>
            </a:xfrm>
            <a:custGeom>
              <a:avLst/>
              <a:gdLst/>
              <a:ahLst/>
              <a:cxnLst/>
              <a:rect l="l" t="t" r="r" b="b"/>
              <a:pathLst>
                <a:path w="6780" h="6780" fill="none" extrusionOk="0">
                  <a:moveTo>
                    <a:pt x="6110" y="6779"/>
                  </a:moveTo>
                  <a:lnTo>
                    <a:pt x="700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700" y="1"/>
                  </a:cubicBezTo>
                  <a:lnTo>
                    <a:pt x="6110" y="1"/>
                  </a:lnTo>
                  <a:cubicBezTo>
                    <a:pt x="6506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8E5394A3-35A6-FF2C-20A0-AEED6A6CA5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4128"/>
            <a:ext cx="9143244" cy="499831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5B64A641-ED1C-9CB1-EE1F-C3A169B3BE53}"/>
              </a:ext>
            </a:extLst>
          </p:cNvPr>
          <p:cNvSpPr txBox="1"/>
          <p:nvPr/>
        </p:nvSpPr>
        <p:spPr>
          <a:xfrm>
            <a:off x="1225520" y="1767957"/>
            <a:ext cx="6692203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Nama </a:t>
            </a:r>
            <a:r>
              <a:rPr lang="en-US" sz="1700" dirty="0" err="1"/>
              <a:t>aslinya</a:t>
            </a:r>
            <a:r>
              <a:rPr lang="en-US" sz="1700" dirty="0"/>
              <a:t> </a:t>
            </a:r>
            <a:r>
              <a:rPr lang="en-US" sz="1700" dirty="0" err="1"/>
              <a:t>Ja’far</a:t>
            </a:r>
            <a:r>
              <a:rPr lang="en-US" sz="1700" dirty="0"/>
              <a:t> </a:t>
            </a:r>
            <a:r>
              <a:rPr lang="en-US" sz="1700" dirty="0" err="1"/>
              <a:t>Shadiq</a:t>
            </a:r>
            <a:r>
              <a:rPr lang="en-US" sz="1700" dirty="0"/>
              <a:t>. Lahir </a:t>
            </a:r>
            <a:r>
              <a:rPr lang="en-US" sz="1700" dirty="0" err="1"/>
              <a:t>tahun</a:t>
            </a:r>
            <a:r>
              <a:rPr lang="en-US" sz="1700" dirty="0"/>
              <a:t> 1400 M. Putra </a:t>
            </a:r>
            <a:r>
              <a:rPr lang="en-US" sz="1700" dirty="0" err="1"/>
              <a:t>dari</a:t>
            </a:r>
            <a:r>
              <a:rPr lang="en-US" sz="1700" dirty="0"/>
              <a:t> </a:t>
            </a:r>
            <a:r>
              <a:rPr lang="en-US" sz="1700" dirty="0" err="1"/>
              <a:t>Sunan</a:t>
            </a:r>
            <a:r>
              <a:rPr lang="en-US" sz="1700" dirty="0"/>
              <a:t> </a:t>
            </a:r>
            <a:r>
              <a:rPr lang="en-US" sz="1700" dirty="0" err="1"/>
              <a:t>Ngudung</a:t>
            </a:r>
            <a:r>
              <a:rPr lang="en-US" sz="1700" dirty="0"/>
              <a:t>. </a:t>
            </a:r>
            <a:r>
              <a:rPr lang="en-US" sz="1700" dirty="0" err="1"/>
              <a:t>Memiliki</a:t>
            </a:r>
            <a:r>
              <a:rPr lang="en-US" sz="1700" dirty="0"/>
              <a:t> </a:t>
            </a:r>
            <a:r>
              <a:rPr lang="en-US" sz="1700" dirty="0" err="1"/>
              <a:t>gelar</a:t>
            </a:r>
            <a:r>
              <a:rPr lang="en-US" sz="1700" dirty="0"/>
              <a:t> </a:t>
            </a:r>
            <a:r>
              <a:rPr lang="en-US" sz="1700" i="1" dirty="0"/>
              <a:t>Al-</a:t>
            </a:r>
            <a:r>
              <a:rPr lang="en-US" sz="1700" i="1" dirty="0" err="1"/>
              <a:t>Ilmi</a:t>
            </a:r>
            <a:r>
              <a:rPr lang="en-US" sz="1700" dirty="0"/>
              <a:t> (orang yang </a:t>
            </a:r>
            <a:r>
              <a:rPr lang="en-US" sz="1700" dirty="0" err="1"/>
              <a:t>berilmu</a:t>
            </a:r>
            <a:r>
              <a:rPr lang="en-US" sz="1700" dirty="0"/>
              <a:t> </a:t>
            </a:r>
            <a:r>
              <a:rPr lang="en-US" sz="1700" dirty="0" err="1"/>
              <a:t>luas</a:t>
            </a:r>
            <a:r>
              <a:rPr lang="en-US" sz="1700" dirty="0"/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Strategi </a:t>
            </a:r>
            <a:r>
              <a:rPr lang="en-US" sz="1700" dirty="0" err="1"/>
              <a:t>dakwah</a:t>
            </a:r>
            <a:r>
              <a:rPr lang="en-US" sz="1700" dirty="0"/>
              <a:t> yang </a:t>
            </a:r>
            <a:r>
              <a:rPr lang="en-US" sz="1700" dirty="0" err="1"/>
              <a:t>digunakan</a:t>
            </a:r>
            <a:r>
              <a:rPr lang="en-US" sz="1700" dirty="0"/>
              <a:t> </a:t>
            </a:r>
            <a:r>
              <a:rPr lang="en-US" sz="1700" dirty="0" err="1"/>
              <a:t>dengan</a:t>
            </a:r>
            <a:r>
              <a:rPr lang="en-US" sz="1700" dirty="0"/>
              <a:t> </a:t>
            </a:r>
            <a:r>
              <a:rPr lang="en-US" sz="1700" dirty="0" err="1"/>
              <a:t>mendekati</a:t>
            </a:r>
            <a:r>
              <a:rPr lang="en-US" sz="1700" dirty="0"/>
              <a:t> </a:t>
            </a:r>
            <a:r>
              <a:rPr lang="en-US" sz="1700" dirty="0" err="1"/>
              <a:t>masyarakat</a:t>
            </a:r>
            <a:r>
              <a:rPr lang="en-US" sz="1700" dirty="0"/>
              <a:t> </a:t>
            </a:r>
            <a:r>
              <a:rPr lang="en-US" sz="1700" dirty="0" err="1"/>
              <a:t>melalui</a:t>
            </a:r>
            <a:r>
              <a:rPr lang="en-US" sz="1700" dirty="0"/>
              <a:t> </a:t>
            </a:r>
            <a:r>
              <a:rPr lang="en-US" sz="1700" dirty="0" err="1"/>
              <a:t>kebutuha</a:t>
            </a:r>
            <a:r>
              <a:rPr lang="en-US" sz="1700" dirty="0"/>
              <a:t> </a:t>
            </a:r>
            <a:r>
              <a:rPr lang="en-US" sz="1700" dirty="0" err="1"/>
              <a:t>mereka</a:t>
            </a:r>
            <a:r>
              <a:rPr lang="en-US" sz="17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Dalam</a:t>
            </a:r>
            <a:r>
              <a:rPr lang="en-US" sz="1700" dirty="0"/>
              <a:t> </a:t>
            </a:r>
            <a:r>
              <a:rPr lang="en-US" sz="1700" dirty="0" err="1"/>
              <a:t>pemerintahan</a:t>
            </a:r>
            <a:r>
              <a:rPr lang="en-US" sz="1700" dirty="0"/>
              <a:t> </a:t>
            </a:r>
            <a:r>
              <a:rPr lang="en-US" sz="1700" dirty="0" err="1"/>
              <a:t>Kesultanan</a:t>
            </a:r>
            <a:r>
              <a:rPr lang="en-US" sz="1700" dirty="0"/>
              <a:t> </a:t>
            </a:r>
            <a:r>
              <a:rPr lang="en-US" sz="1700" dirty="0" err="1"/>
              <a:t>Demak</a:t>
            </a:r>
            <a:r>
              <a:rPr lang="en-US" sz="1700" dirty="0"/>
              <a:t>, </a:t>
            </a:r>
            <a:r>
              <a:rPr lang="en-US" sz="1700" dirty="0" err="1"/>
              <a:t>beliau</a:t>
            </a:r>
            <a:r>
              <a:rPr lang="en-US" sz="1700" dirty="0"/>
              <a:t> </a:t>
            </a:r>
            <a:r>
              <a:rPr lang="en-US" sz="1700" dirty="0" err="1"/>
              <a:t>dipercaya</a:t>
            </a:r>
            <a:r>
              <a:rPr lang="en-US" sz="1700" dirty="0"/>
              <a:t> </a:t>
            </a:r>
            <a:r>
              <a:rPr lang="en-US" sz="1700" dirty="0" err="1"/>
              <a:t>sebagai</a:t>
            </a:r>
            <a:r>
              <a:rPr lang="en-US" sz="1700" dirty="0"/>
              <a:t> </a:t>
            </a:r>
            <a:r>
              <a:rPr lang="en-US" sz="1700" dirty="0" err="1"/>
              <a:t>panglima</a:t>
            </a:r>
            <a:r>
              <a:rPr lang="en-US" sz="1700" dirty="0"/>
              <a:t> </a:t>
            </a:r>
            <a:r>
              <a:rPr lang="en-US" sz="1700" dirty="0" err="1"/>
              <a:t>perang</a:t>
            </a:r>
            <a:r>
              <a:rPr lang="en-US" sz="1700" dirty="0"/>
              <a:t>, </a:t>
            </a:r>
            <a:r>
              <a:rPr lang="en-US" sz="1700" dirty="0" err="1"/>
              <a:t>penasihat</a:t>
            </a:r>
            <a:r>
              <a:rPr lang="en-US" sz="1700" dirty="0"/>
              <a:t> Sultan, </a:t>
            </a:r>
            <a:r>
              <a:rPr lang="en-US" sz="1700" dirty="0" err="1"/>
              <a:t>Mursyid</a:t>
            </a:r>
            <a:r>
              <a:rPr lang="en-US" sz="1700" dirty="0"/>
              <a:t> </a:t>
            </a:r>
            <a:r>
              <a:rPr lang="en-US" sz="1700" dirty="0" err="1"/>
              <a:t>Thariqah</a:t>
            </a:r>
            <a:r>
              <a:rPr lang="en-US" sz="1700" dirty="0"/>
              <a:t>, dan hakim </a:t>
            </a:r>
            <a:r>
              <a:rPr lang="en-US" sz="1700" dirty="0" err="1"/>
              <a:t>peradilan</a:t>
            </a:r>
            <a:r>
              <a:rPr lang="en-US" sz="1700" dirty="0"/>
              <a:t> negara.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Peninggalannya</a:t>
            </a:r>
            <a:r>
              <a:rPr lang="en-US" sz="1700" dirty="0"/>
              <a:t> yang </a:t>
            </a:r>
            <a:r>
              <a:rPr lang="en-US" sz="1700" dirty="0" err="1"/>
              <a:t>terkenal</a:t>
            </a:r>
            <a:r>
              <a:rPr lang="en-US" sz="1700" dirty="0"/>
              <a:t> </a:t>
            </a:r>
            <a:r>
              <a:rPr lang="en-US" sz="1700" dirty="0" err="1"/>
              <a:t>adalah</a:t>
            </a:r>
            <a:r>
              <a:rPr lang="en-US" sz="1700" dirty="0"/>
              <a:t> masjid dan Menara Kudus.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Diperkirakan</a:t>
            </a:r>
            <a:r>
              <a:rPr lang="en-US" sz="1700" dirty="0"/>
              <a:t> </a:t>
            </a:r>
            <a:r>
              <a:rPr lang="en-US" sz="1700" dirty="0" err="1"/>
              <a:t>wafat</a:t>
            </a:r>
            <a:r>
              <a:rPr lang="en-US" sz="1700" dirty="0"/>
              <a:t> </a:t>
            </a:r>
            <a:r>
              <a:rPr lang="en-US" sz="1700" dirty="0" err="1"/>
              <a:t>tahun</a:t>
            </a:r>
            <a:r>
              <a:rPr lang="en-US" sz="1700" dirty="0"/>
              <a:t> 1550 M di </a:t>
            </a:r>
            <a:r>
              <a:rPr lang="en-US" sz="1700" dirty="0" err="1"/>
              <a:t>dekak</a:t>
            </a:r>
            <a:r>
              <a:rPr lang="en-US" sz="1700" dirty="0"/>
              <a:t> masjid </a:t>
            </a:r>
            <a:r>
              <a:rPr lang="en-US" sz="1700" dirty="0" err="1"/>
              <a:t>kauman</a:t>
            </a:r>
            <a:r>
              <a:rPr lang="en-US" sz="1700" dirty="0"/>
              <a:t> Kudus. </a:t>
            </a:r>
          </a:p>
        </p:txBody>
      </p:sp>
    </p:spTree>
    <p:extLst>
      <p:ext uri="{BB962C8B-B14F-4D97-AF65-F5344CB8AC3E}">
        <p14:creationId xmlns:p14="http://schemas.microsoft.com/office/powerpoint/2010/main" val="3562739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3" name="Google Shape;863;p46"/>
          <p:cNvGrpSpPr/>
          <p:nvPr/>
        </p:nvGrpSpPr>
        <p:grpSpPr>
          <a:xfrm>
            <a:off x="5800011" y="202313"/>
            <a:ext cx="3196828" cy="2102149"/>
            <a:chOff x="235800" y="830650"/>
            <a:chExt cx="6978450" cy="4588844"/>
          </a:xfrm>
        </p:grpSpPr>
        <p:sp>
          <p:nvSpPr>
            <p:cNvPr id="864" name="Google Shape;864;p46"/>
            <p:cNvSpPr/>
            <p:nvPr/>
          </p:nvSpPr>
          <p:spPr>
            <a:xfrm>
              <a:off x="235800" y="1224769"/>
              <a:ext cx="2592225" cy="4194725"/>
            </a:xfrm>
            <a:custGeom>
              <a:avLst/>
              <a:gdLst/>
              <a:ahLst/>
              <a:cxnLst/>
              <a:rect l="l" t="t" r="r" b="b"/>
              <a:pathLst>
                <a:path w="103689" h="167789" extrusionOk="0">
                  <a:moveTo>
                    <a:pt x="13807" y="0"/>
                  </a:moveTo>
                  <a:cubicBezTo>
                    <a:pt x="11526" y="0"/>
                    <a:pt x="9194" y="921"/>
                    <a:pt x="7431" y="2357"/>
                  </a:cubicBezTo>
                  <a:cubicBezTo>
                    <a:pt x="6418" y="3183"/>
                    <a:pt x="7559" y="5231"/>
                    <a:pt x="8433" y="6203"/>
                  </a:cubicBezTo>
                  <a:cubicBezTo>
                    <a:pt x="9308" y="7175"/>
                    <a:pt x="10393" y="8259"/>
                    <a:pt x="10189" y="9549"/>
                  </a:cubicBezTo>
                  <a:cubicBezTo>
                    <a:pt x="9355" y="9975"/>
                    <a:pt x="8287" y="10084"/>
                    <a:pt x="7292" y="10084"/>
                  </a:cubicBezTo>
                  <a:cubicBezTo>
                    <a:pt x="7024" y="10084"/>
                    <a:pt x="6762" y="10076"/>
                    <a:pt x="6511" y="10065"/>
                  </a:cubicBezTo>
                  <a:cubicBezTo>
                    <a:pt x="6102" y="10046"/>
                    <a:pt x="5686" y="9992"/>
                    <a:pt x="5277" y="9992"/>
                  </a:cubicBezTo>
                  <a:cubicBezTo>
                    <a:pt x="4990" y="9992"/>
                    <a:pt x="4705" y="10019"/>
                    <a:pt x="4430" y="10104"/>
                  </a:cubicBezTo>
                  <a:cubicBezTo>
                    <a:pt x="3763" y="10310"/>
                    <a:pt x="3182" y="11034"/>
                    <a:pt x="3440" y="11683"/>
                  </a:cubicBezTo>
                  <a:cubicBezTo>
                    <a:pt x="2981" y="12481"/>
                    <a:pt x="2431" y="12899"/>
                    <a:pt x="2962" y="13650"/>
                  </a:cubicBezTo>
                  <a:cubicBezTo>
                    <a:pt x="3377" y="14235"/>
                    <a:pt x="4081" y="14716"/>
                    <a:pt x="4076" y="15434"/>
                  </a:cubicBezTo>
                  <a:cubicBezTo>
                    <a:pt x="4071" y="16003"/>
                    <a:pt x="3591" y="16462"/>
                    <a:pt x="3082" y="16719"/>
                  </a:cubicBezTo>
                  <a:cubicBezTo>
                    <a:pt x="2572" y="16973"/>
                    <a:pt x="2000" y="17102"/>
                    <a:pt x="1518" y="17408"/>
                  </a:cubicBezTo>
                  <a:cubicBezTo>
                    <a:pt x="13" y="18366"/>
                    <a:pt x="0" y="20519"/>
                    <a:pt x="159" y="22295"/>
                  </a:cubicBezTo>
                  <a:cubicBezTo>
                    <a:pt x="1133" y="23491"/>
                    <a:pt x="1285" y="25550"/>
                    <a:pt x="817" y="27017"/>
                  </a:cubicBezTo>
                  <a:cubicBezTo>
                    <a:pt x="639" y="27577"/>
                    <a:pt x="351" y="28172"/>
                    <a:pt x="552" y="28724"/>
                  </a:cubicBezTo>
                  <a:cubicBezTo>
                    <a:pt x="782" y="29356"/>
                    <a:pt x="1526" y="29605"/>
                    <a:pt x="2177" y="29773"/>
                  </a:cubicBezTo>
                  <a:cubicBezTo>
                    <a:pt x="2891" y="29958"/>
                    <a:pt x="3669" y="30130"/>
                    <a:pt x="4408" y="30130"/>
                  </a:cubicBezTo>
                  <a:cubicBezTo>
                    <a:pt x="5109" y="30130"/>
                    <a:pt x="5775" y="29975"/>
                    <a:pt x="6314" y="29528"/>
                  </a:cubicBezTo>
                  <a:cubicBezTo>
                    <a:pt x="7583" y="28478"/>
                    <a:pt x="9157" y="28121"/>
                    <a:pt x="10834" y="28121"/>
                  </a:cubicBezTo>
                  <a:cubicBezTo>
                    <a:pt x="13016" y="28121"/>
                    <a:pt x="15374" y="28725"/>
                    <a:pt x="17464" y="29196"/>
                  </a:cubicBezTo>
                  <a:cubicBezTo>
                    <a:pt x="18740" y="29482"/>
                    <a:pt x="20083" y="29952"/>
                    <a:pt x="20830" y="31028"/>
                  </a:cubicBezTo>
                  <a:cubicBezTo>
                    <a:pt x="21824" y="32461"/>
                    <a:pt x="21400" y="34451"/>
                    <a:pt x="20580" y="35993"/>
                  </a:cubicBezTo>
                  <a:cubicBezTo>
                    <a:pt x="19762" y="37533"/>
                    <a:pt x="18587" y="38903"/>
                    <a:pt x="18068" y="40567"/>
                  </a:cubicBezTo>
                  <a:cubicBezTo>
                    <a:pt x="17582" y="42129"/>
                    <a:pt x="17717" y="43806"/>
                    <a:pt x="17859" y="45436"/>
                  </a:cubicBezTo>
                  <a:cubicBezTo>
                    <a:pt x="18032" y="47441"/>
                    <a:pt x="18242" y="49554"/>
                    <a:pt x="19405" y="51198"/>
                  </a:cubicBezTo>
                  <a:cubicBezTo>
                    <a:pt x="20624" y="52922"/>
                    <a:pt x="21392" y="55494"/>
                    <a:pt x="21294" y="57601"/>
                  </a:cubicBezTo>
                  <a:cubicBezTo>
                    <a:pt x="21216" y="59294"/>
                    <a:pt x="20619" y="60958"/>
                    <a:pt x="20775" y="62645"/>
                  </a:cubicBezTo>
                  <a:cubicBezTo>
                    <a:pt x="21057" y="65704"/>
                    <a:pt x="23699" y="67999"/>
                    <a:pt x="26397" y="69471"/>
                  </a:cubicBezTo>
                  <a:cubicBezTo>
                    <a:pt x="29219" y="71013"/>
                    <a:pt x="31651" y="73637"/>
                    <a:pt x="32623" y="76701"/>
                  </a:cubicBezTo>
                  <a:cubicBezTo>
                    <a:pt x="33112" y="78241"/>
                    <a:pt x="33257" y="79868"/>
                    <a:pt x="33688" y="81425"/>
                  </a:cubicBezTo>
                  <a:cubicBezTo>
                    <a:pt x="34432" y="84119"/>
                    <a:pt x="36051" y="86565"/>
                    <a:pt x="38239" y="88307"/>
                  </a:cubicBezTo>
                  <a:cubicBezTo>
                    <a:pt x="39834" y="89575"/>
                    <a:pt x="42451" y="90023"/>
                    <a:pt x="44455" y="90388"/>
                  </a:cubicBezTo>
                  <a:cubicBezTo>
                    <a:pt x="45495" y="90578"/>
                    <a:pt x="46617" y="90728"/>
                    <a:pt x="47400" y="91437"/>
                  </a:cubicBezTo>
                  <a:cubicBezTo>
                    <a:pt x="47762" y="91764"/>
                    <a:pt x="48023" y="92187"/>
                    <a:pt x="48369" y="92530"/>
                  </a:cubicBezTo>
                  <a:cubicBezTo>
                    <a:pt x="50044" y="94188"/>
                    <a:pt x="53127" y="93507"/>
                    <a:pt x="54821" y="95145"/>
                  </a:cubicBezTo>
                  <a:cubicBezTo>
                    <a:pt x="55259" y="95566"/>
                    <a:pt x="55558" y="96107"/>
                    <a:pt x="55941" y="96579"/>
                  </a:cubicBezTo>
                  <a:cubicBezTo>
                    <a:pt x="56887" y="97736"/>
                    <a:pt x="58370" y="98428"/>
                    <a:pt x="59861" y="98428"/>
                  </a:cubicBezTo>
                  <a:cubicBezTo>
                    <a:pt x="60003" y="98428"/>
                    <a:pt x="60145" y="98421"/>
                    <a:pt x="60286" y="98409"/>
                  </a:cubicBezTo>
                  <a:lnTo>
                    <a:pt x="60286" y="98409"/>
                  </a:lnTo>
                  <a:cubicBezTo>
                    <a:pt x="59905" y="99653"/>
                    <a:pt x="61397" y="101114"/>
                    <a:pt x="60936" y="102330"/>
                  </a:cubicBezTo>
                  <a:cubicBezTo>
                    <a:pt x="60565" y="103312"/>
                    <a:pt x="59445" y="103741"/>
                    <a:pt x="58674" y="104452"/>
                  </a:cubicBezTo>
                  <a:cubicBezTo>
                    <a:pt x="57337" y="105685"/>
                    <a:pt x="57129" y="107795"/>
                    <a:pt x="57705" y="109521"/>
                  </a:cubicBezTo>
                  <a:cubicBezTo>
                    <a:pt x="58282" y="111246"/>
                    <a:pt x="59498" y="112671"/>
                    <a:pt x="60717" y="114022"/>
                  </a:cubicBezTo>
                  <a:cubicBezTo>
                    <a:pt x="62978" y="116530"/>
                    <a:pt x="65696" y="117746"/>
                    <a:pt x="68148" y="120066"/>
                  </a:cubicBezTo>
                  <a:cubicBezTo>
                    <a:pt x="70420" y="122216"/>
                    <a:pt x="70937" y="125696"/>
                    <a:pt x="70438" y="128784"/>
                  </a:cubicBezTo>
                  <a:cubicBezTo>
                    <a:pt x="69938" y="131872"/>
                    <a:pt x="68585" y="134744"/>
                    <a:pt x="67620" y="137718"/>
                  </a:cubicBezTo>
                  <a:cubicBezTo>
                    <a:pt x="65814" y="143276"/>
                    <a:pt x="65376" y="149382"/>
                    <a:pt x="67102" y="154963"/>
                  </a:cubicBezTo>
                  <a:cubicBezTo>
                    <a:pt x="68828" y="160546"/>
                    <a:pt x="72869" y="165522"/>
                    <a:pt x="78283" y="167717"/>
                  </a:cubicBezTo>
                  <a:cubicBezTo>
                    <a:pt x="78404" y="167766"/>
                    <a:pt x="78530" y="167788"/>
                    <a:pt x="78658" y="167788"/>
                  </a:cubicBezTo>
                  <a:cubicBezTo>
                    <a:pt x="79167" y="167788"/>
                    <a:pt x="79705" y="167444"/>
                    <a:pt x="80056" y="167066"/>
                  </a:cubicBezTo>
                  <a:cubicBezTo>
                    <a:pt x="80495" y="166591"/>
                    <a:pt x="80589" y="165833"/>
                    <a:pt x="80281" y="165265"/>
                  </a:cubicBezTo>
                  <a:cubicBezTo>
                    <a:pt x="79304" y="163467"/>
                    <a:pt x="77566" y="161932"/>
                    <a:pt x="76298" y="160326"/>
                  </a:cubicBezTo>
                  <a:cubicBezTo>
                    <a:pt x="75898" y="159821"/>
                    <a:pt x="75478" y="159248"/>
                    <a:pt x="75530" y="158607"/>
                  </a:cubicBezTo>
                  <a:cubicBezTo>
                    <a:pt x="75589" y="157886"/>
                    <a:pt x="76208" y="157367"/>
                    <a:pt x="76666" y="156807"/>
                  </a:cubicBezTo>
                  <a:cubicBezTo>
                    <a:pt x="77361" y="155947"/>
                    <a:pt x="77729" y="154867"/>
                    <a:pt x="77704" y="153762"/>
                  </a:cubicBezTo>
                  <a:cubicBezTo>
                    <a:pt x="77674" y="152733"/>
                    <a:pt x="77075" y="151726"/>
                    <a:pt x="77111" y="150697"/>
                  </a:cubicBezTo>
                  <a:cubicBezTo>
                    <a:pt x="77146" y="149667"/>
                    <a:pt x="77701" y="148583"/>
                    <a:pt x="78676" y="148251"/>
                  </a:cubicBezTo>
                  <a:cubicBezTo>
                    <a:pt x="79120" y="148100"/>
                    <a:pt x="79614" y="148115"/>
                    <a:pt x="80042" y="147926"/>
                  </a:cubicBezTo>
                  <a:cubicBezTo>
                    <a:pt x="81453" y="147303"/>
                    <a:pt x="81228" y="145153"/>
                    <a:pt x="82249" y="143996"/>
                  </a:cubicBezTo>
                  <a:cubicBezTo>
                    <a:pt x="82722" y="143460"/>
                    <a:pt x="83419" y="143193"/>
                    <a:pt x="84064" y="142883"/>
                  </a:cubicBezTo>
                  <a:cubicBezTo>
                    <a:pt x="86792" y="141571"/>
                    <a:pt x="89035" y="138972"/>
                    <a:pt x="89283" y="135957"/>
                  </a:cubicBezTo>
                  <a:cubicBezTo>
                    <a:pt x="89483" y="133544"/>
                    <a:pt x="88605" y="130615"/>
                    <a:pt x="90438" y="129034"/>
                  </a:cubicBezTo>
                  <a:cubicBezTo>
                    <a:pt x="91238" y="128344"/>
                    <a:pt x="92244" y="128199"/>
                    <a:pt x="93314" y="128199"/>
                  </a:cubicBezTo>
                  <a:cubicBezTo>
                    <a:pt x="94087" y="128199"/>
                    <a:pt x="94894" y="128275"/>
                    <a:pt x="95682" y="128275"/>
                  </a:cubicBezTo>
                  <a:cubicBezTo>
                    <a:pt x="96098" y="128275"/>
                    <a:pt x="96509" y="128254"/>
                    <a:pt x="96908" y="128189"/>
                  </a:cubicBezTo>
                  <a:cubicBezTo>
                    <a:pt x="97800" y="128044"/>
                    <a:pt x="98396" y="127214"/>
                    <a:pt x="98814" y="126412"/>
                  </a:cubicBezTo>
                  <a:cubicBezTo>
                    <a:pt x="99231" y="125609"/>
                    <a:pt x="99280" y="124658"/>
                    <a:pt x="99129" y="123766"/>
                  </a:cubicBezTo>
                  <a:cubicBezTo>
                    <a:pt x="98945" y="122668"/>
                    <a:pt x="98473" y="121597"/>
                    <a:pt x="98577" y="120489"/>
                  </a:cubicBezTo>
                  <a:cubicBezTo>
                    <a:pt x="98723" y="118930"/>
                    <a:pt x="99942" y="117730"/>
                    <a:pt x="100886" y="116480"/>
                  </a:cubicBezTo>
                  <a:cubicBezTo>
                    <a:pt x="102003" y="114998"/>
                    <a:pt x="102797" y="113297"/>
                    <a:pt x="103214" y="111488"/>
                  </a:cubicBezTo>
                  <a:cubicBezTo>
                    <a:pt x="103689" y="109429"/>
                    <a:pt x="102371" y="106997"/>
                    <a:pt x="100524" y="105970"/>
                  </a:cubicBezTo>
                  <a:cubicBezTo>
                    <a:pt x="98677" y="104943"/>
                    <a:pt x="96462" y="104915"/>
                    <a:pt x="94350" y="104853"/>
                  </a:cubicBezTo>
                  <a:cubicBezTo>
                    <a:pt x="92237" y="104794"/>
                    <a:pt x="89999" y="104633"/>
                    <a:pt x="88273" y="103414"/>
                  </a:cubicBezTo>
                  <a:cubicBezTo>
                    <a:pt x="86692" y="102296"/>
                    <a:pt x="85799" y="100469"/>
                    <a:pt x="84550" y="98991"/>
                  </a:cubicBezTo>
                  <a:cubicBezTo>
                    <a:pt x="82441" y="96497"/>
                    <a:pt x="79375" y="95057"/>
                    <a:pt x="76410" y="93690"/>
                  </a:cubicBezTo>
                  <a:cubicBezTo>
                    <a:pt x="75559" y="93298"/>
                    <a:pt x="74630" y="92901"/>
                    <a:pt x="73720" y="92901"/>
                  </a:cubicBezTo>
                  <a:cubicBezTo>
                    <a:pt x="73431" y="92901"/>
                    <a:pt x="73144" y="92941"/>
                    <a:pt x="72862" y="93034"/>
                  </a:cubicBezTo>
                  <a:cubicBezTo>
                    <a:pt x="72400" y="93185"/>
                    <a:pt x="71985" y="93473"/>
                    <a:pt x="71508" y="93564"/>
                  </a:cubicBezTo>
                  <a:cubicBezTo>
                    <a:pt x="71390" y="93586"/>
                    <a:pt x="71274" y="93597"/>
                    <a:pt x="71159" y="93597"/>
                  </a:cubicBezTo>
                  <a:cubicBezTo>
                    <a:pt x="70006" y="93597"/>
                    <a:pt x="69033" y="92520"/>
                    <a:pt x="67966" y="91944"/>
                  </a:cubicBezTo>
                  <a:cubicBezTo>
                    <a:pt x="67424" y="91651"/>
                    <a:pt x="66830" y="91518"/>
                    <a:pt x="66231" y="91518"/>
                  </a:cubicBezTo>
                  <a:cubicBezTo>
                    <a:pt x="64138" y="91518"/>
                    <a:pt x="61986" y="93147"/>
                    <a:pt x="61817" y="95293"/>
                  </a:cubicBezTo>
                  <a:cubicBezTo>
                    <a:pt x="61476" y="95410"/>
                    <a:pt x="61056" y="95468"/>
                    <a:pt x="60611" y="95468"/>
                  </a:cubicBezTo>
                  <a:cubicBezTo>
                    <a:pt x="59413" y="95468"/>
                    <a:pt x="58031" y="95047"/>
                    <a:pt x="57510" y="94228"/>
                  </a:cubicBezTo>
                  <a:cubicBezTo>
                    <a:pt x="56995" y="93419"/>
                    <a:pt x="56789" y="92287"/>
                    <a:pt x="55904" y="91918"/>
                  </a:cubicBezTo>
                  <a:cubicBezTo>
                    <a:pt x="55432" y="91722"/>
                    <a:pt x="54840" y="91796"/>
                    <a:pt x="54455" y="91458"/>
                  </a:cubicBezTo>
                  <a:cubicBezTo>
                    <a:pt x="53818" y="90898"/>
                    <a:pt x="54313" y="89881"/>
                    <a:pt x="54428" y="89040"/>
                  </a:cubicBezTo>
                  <a:cubicBezTo>
                    <a:pt x="54609" y="87696"/>
                    <a:pt x="53607" y="86419"/>
                    <a:pt x="52383" y="85834"/>
                  </a:cubicBezTo>
                  <a:cubicBezTo>
                    <a:pt x="51161" y="85249"/>
                    <a:pt x="49761" y="85202"/>
                    <a:pt x="48407" y="85159"/>
                  </a:cubicBezTo>
                  <a:cubicBezTo>
                    <a:pt x="47051" y="85115"/>
                    <a:pt x="45649" y="85054"/>
                    <a:pt x="44436" y="84447"/>
                  </a:cubicBezTo>
                  <a:cubicBezTo>
                    <a:pt x="42077" y="83264"/>
                    <a:pt x="41111" y="80063"/>
                    <a:pt x="42146" y="77635"/>
                  </a:cubicBezTo>
                  <a:cubicBezTo>
                    <a:pt x="43156" y="75267"/>
                    <a:pt x="45760" y="73783"/>
                    <a:pt x="48337" y="73783"/>
                  </a:cubicBezTo>
                  <a:cubicBezTo>
                    <a:pt x="48401" y="73783"/>
                    <a:pt x="48464" y="73784"/>
                    <a:pt x="48528" y="73786"/>
                  </a:cubicBezTo>
                  <a:cubicBezTo>
                    <a:pt x="51112" y="73862"/>
                    <a:pt x="53842" y="75749"/>
                    <a:pt x="53870" y="78335"/>
                  </a:cubicBezTo>
                  <a:cubicBezTo>
                    <a:pt x="53875" y="78746"/>
                    <a:pt x="54287" y="78928"/>
                    <a:pt x="54735" y="78928"/>
                  </a:cubicBezTo>
                  <a:cubicBezTo>
                    <a:pt x="55004" y="78928"/>
                    <a:pt x="55285" y="78863"/>
                    <a:pt x="55498" y="78741"/>
                  </a:cubicBezTo>
                  <a:cubicBezTo>
                    <a:pt x="56067" y="78416"/>
                    <a:pt x="56365" y="77760"/>
                    <a:pt x="56505" y="77119"/>
                  </a:cubicBezTo>
                  <a:cubicBezTo>
                    <a:pt x="56645" y="76478"/>
                    <a:pt x="56664" y="75812"/>
                    <a:pt x="56860" y="75186"/>
                  </a:cubicBezTo>
                  <a:cubicBezTo>
                    <a:pt x="57310" y="73749"/>
                    <a:pt x="58757" y="72690"/>
                    <a:pt x="60261" y="72690"/>
                  </a:cubicBezTo>
                  <a:cubicBezTo>
                    <a:pt x="60273" y="72690"/>
                    <a:pt x="60285" y="72690"/>
                    <a:pt x="60297" y="72690"/>
                  </a:cubicBezTo>
                  <a:cubicBezTo>
                    <a:pt x="60306" y="72690"/>
                    <a:pt x="60314" y="72690"/>
                    <a:pt x="60323" y="72690"/>
                  </a:cubicBezTo>
                  <a:cubicBezTo>
                    <a:pt x="61893" y="72690"/>
                    <a:pt x="62998" y="71122"/>
                    <a:pt x="64116" y="70013"/>
                  </a:cubicBezTo>
                  <a:cubicBezTo>
                    <a:pt x="65241" y="68896"/>
                    <a:pt x="65913" y="67214"/>
                    <a:pt x="65469" y="65693"/>
                  </a:cubicBezTo>
                  <a:cubicBezTo>
                    <a:pt x="65229" y="64873"/>
                    <a:pt x="64683" y="64046"/>
                    <a:pt x="64956" y="63238"/>
                  </a:cubicBezTo>
                  <a:cubicBezTo>
                    <a:pt x="65170" y="62604"/>
                    <a:pt x="65822" y="62237"/>
                    <a:pt x="66438" y="61978"/>
                  </a:cubicBezTo>
                  <a:cubicBezTo>
                    <a:pt x="67992" y="61328"/>
                    <a:pt x="69657" y="60995"/>
                    <a:pt x="71338" y="60995"/>
                  </a:cubicBezTo>
                  <a:cubicBezTo>
                    <a:pt x="71514" y="60995"/>
                    <a:pt x="71689" y="60998"/>
                    <a:pt x="71865" y="61005"/>
                  </a:cubicBezTo>
                  <a:cubicBezTo>
                    <a:pt x="71916" y="61008"/>
                    <a:pt x="71966" y="61009"/>
                    <a:pt x="72016" y="61009"/>
                  </a:cubicBezTo>
                  <a:cubicBezTo>
                    <a:pt x="73530" y="61009"/>
                    <a:pt x="74333" y="60016"/>
                    <a:pt x="75129" y="58671"/>
                  </a:cubicBezTo>
                  <a:cubicBezTo>
                    <a:pt x="75724" y="57667"/>
                    <a:pt x="75988" y="56400"/>
                    <a:pt x="76935" y="55719"/>
                  </a:cubicBezTo>
                  <a:cubicBezTo>
                    <a:pt x="77461" y="55341"/>
                    <a:pt x="78061" y="55227"/>
                    <a:pt x="78697" y="55227"/>
                  </a:cubicBezTo>
                  <a:cubicBezTo>
                    <a:pt x="79669" y="55227"/>
                    <a:pt x="80723" y="55493"/>
                    <a:pt x="81724" y="55493"/>
                  </a:cubicBezTo>
                  <a:cubicBezTo>
                    <a:pt x="81835" y="55493"/>
                    <a:pt x="81945" y="55490"/>
                    <a:pt x="82055" y="55483"/>
                  </a:cubicBezTo>
                  <a:cubicBezTo>
                    <a:pt x="84597" y="55311"/>
                    <a:pt x="86582" y="52458"/>
                    <a:pt x="85860" y="50015"/>
                  </a:cubicBezTo>
                  <a:cubicBezTo>
                    <a:pt x="85517" y="48852"/>
                    <a:pt x="84704" y="47901"/>
                    <a:pt x="84043" y="46884"/>
                  </a:cubicBezTo>
                  <a:cubicBezTo>
                    <a:pt x="83131" y="45481"/>
                    <a:pt x="82492" y="43918"/>
                    <a:pt x="82159" y="42277"/>
                  </a:cubicBezTo>
                  <a:cubicBezTo>
                    <a:pt x="81854" y="40773"/>
                    <a:pt x="81767" y="39118"/>
                    <a:pt x="80776" y="37947"/>
                  </a:cubicBezTo>
                  <a:cubicBezTo>
                    <a:pt x="79227" y="38020"/>
                    <a:pt x="77350" y="37975"/>
                    <a:pt x="75971" y="38686"/>
                  </a:cubicBezTo>
                  <a:cubicBezTo>
                    <a:pt x="75699" y="37108"/>
                    <a:pt x="75398" y="35461"/>
                    <a:pt x="74423" y="34192"/>
                  </a:cubicBezTo>
                  <a:cubicBezTo>
                    <a:pt x="73732" y="33291"/>
                    <a:pt x="72587" y="32657"/>
                    <a:pt x="71488" y="32657"/>
                  </a:cubicBezTo>
                  <a:cubicBezTo>
                    <a:pt x="71039" y="32657"/>
                    <a:pt x="70597" y="32763"/>
                    <a:pt x="70198" y="32999"/>
                  </a:cubicBezTo>
                  <a:cubicBezTo>
                    <a:pt x="68851" y="33794"/>
                    <a:pt x="68559" y="35642"/>
                    <a:pt x="68807" y="37187"/>
                  </a:cubicBezTo>
                  <a:cubicBezTo>
                    <a:pt x="69057" y="38731"/>
                    <a:pt x="69698" y="40227"/>
                    <a:pt x="69655" y="41791"/>
                  </a:cubicBezTo>
                  <a:cubicBezTo>
                    <a:pt x="69615" y="43336"/>
                    <a:pt x="68552" y="45042"/>
                    <a:pt x="67017" y="45042"/>
                  </a:cubicBezTo>
                  <a:cubicBezTo>
                    <a:pt x="66998" y="45042"/>
                    <a:pt x="66979" y="45041"/>
                    <a:pt x="66960" y="45041"/>
                  </a:cubicBezTo>
                  <a:cubicBezTo>
                    <a:pt x="66146" y="45019"/>
                    <a:pt x="65416" y="44522"/>
                    <a:pt x="64843" y="43941"/>
                  </a:cubicBezTo>
                  <a:cubicBezTo>
                    <a:pt x="64022" y="43112"/>
                    <a:pt x="63372" y="42052"/>
                    <a:pt x="62317" y="41553"/>
                  </a:cubicBezTo>
                  <a:cubicBezTo>
                    <a:pt x="61507" y="41171"/>
                    <a:pt x="60577" y="41179"/>
                    <a:pt x="59704" y="40982"/>
                  </a:cubicBezTo>
                  <a:cubicBezTo>
                    <a:pt x="56728" y="40316"/>
                    <a:pt x="54688" y="36902"/>
                    <a:pt x="55510" y="33965"/>
                  </a:cubicBezTo>
                  <a:cubicBezTo>
                    <a:pt x="56182" y="31564"/>
                    <a:pt x="58657" y="29882"/>
                    <a:pt x="61117" y="29882"/>
                  </a:cubicBezTo>
                  <a:cubicBezTo>
                    <a:pt x="61664" y="29882"/>
                    <a:pt x="62211" y="29966"/>
                    <a:pt x="62737" y="30143"/>
                  </a:cubicBezTo>
                  <a:cubicBezTo>
                    <a:pt x="66237" y="28861"/>
                    <a:pt x="67660" y="24447"/>
                    <a:pt x="66265" y="20991"/>
                  </a:cubicBezTo>
                  <a:cubicBezTo>
                    <a:pt x="64868" y="17535"/>
                    <a:pt x="61115" y="15389"/>
                    <a:pt x="57392" y="15226"/>
                  </a:cubicBezTo>
                  <a:cubicBezTo>
                    <a:pt x="56302" y="15179"/>
                    <a:pt x="55191" y="15275"/>
                    <a:pt x="54134" y="15007"/>
                  </a:cubicBezTo>
                  <a:cubicBezTo>
                    <a:pt x="51145" y="14251"/>
                    <a:pt x="49582" y="10965"/>
                    <a:pt x="46980" y="9310"/>
                  </a:cubicBezTo>
                  <a:cubicBezTo>
                    <a:pt x="46287" y="8869"/>
                    <a:pt x="45224" y="8778"/>
                    <a:pt x="44079" y="8778"/>
                  </a:cubicBezTo>
                  <a:cubicBezTo>
                    <a:pt x="43277" y="8778"/>
                    <a:pt x="42435" y="8823"/>
                    <a:pt x="41651" y="8823"/>
                  </a:cubicBezTo>
                  <a:cubicBezTo>
                    <a:pt x="40795" y="8823"/>
                    <a:pt x="40007" y="8769"/>
                    <a:pt x="39418" y="8547"/>
                  </a:cubicBezTo>
                  <a:cubicBezTo>
                    <a:pt x="38499" y="8200"/>
                    <a:pt x="37525" y="8023"/>
                    <a:pt x="36546" y="8023"/>
                  </a:cubicBezTo>
                  <a:cubicBezTo>
                    <a:pt x="36275" y="8023"/>
                    <a:pt x="36003" y="8037"/>
                    <a:pt x="35731" y="8064"/>
                  </a:cubicBezTo>
                  <a:cubicBezTo>
                    <a:pt x="34635" y="9104"/>
                    <a:pt x="32585" y="9398"/>
                    <a:pt x="31077" y="9499"/>
                  </a:cubicBezTo>
                  <a:cubicBezTo>
                    <a:pt x="29526" y="7990"/>
                    <a:pt x="27655" y="6585"/>
                    <a:pt x="25725" y="5605"/>
                  </a:cubicBezTo>
                  <a:cubicBezTo>
                    <a:pt x="24435" y="4951"/>
                    <a:pt x="22930" y="4260"/>
                    <a:pt x="22532" y="2870"/>
                  </a:cubicBezTo>
                  <a:cubicBezTo>
                    <a:pt x="22012" y="1053"/>
                    <a:pt x="19376" y="125"/>
                    <a:pt x="17200" y="125"/>
                  </a:cubicBezTo>
                  <a:cubicBezTo>
                    <a:pt x="16716" y="125"/>
                    <a:pt x="16254" y="171"/>
                    <a:pt x="15844" y="263"/>
                  </a:cubicBezTo>
                  <a:cubicBezTo>
                    <a:pt x="15181" y="84"/>
                    <a:pt x="14496" y="0"/>
                    <a:pt x="13807" y="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46"/>
            <p:cNvSpPr/>
            <p:nvPr/>
          </p:nvSpPr>
          <p:spPr>
            <a:xfrm>
              <a:off x="2370225" y="830650"/>
              <a:ext cx="1016975" cy="1158500"/>
            </a:xfrm>
            <a:custGeom>
              <a:avLst/>
              <a:gdLst/>
              <a:ahLst/>
              <a:cxnLst/>
              <a:rect l="l" t="t" r="r" b="b"/>
              <a:pathLst>
                <a:path w="40679" h="46340" extrusionOk="0">
                  <a:moveTo>
                    <a:pt x="15780" y="0"/>
                  </a:moveTo>
                  <a:cubicBezTo>
                    <a:pt x="14989" y="0"/>
                    <a:pt x="14213" y="109"/>
                    <a:pt x="13470" y="421"/>
                  </a:cubicBezTo>
                  <a:cubicBezTo>
                    <a:pt x="9879" y="1928"/>
                    <a:pt x="10933" y="5468"/>
                    <a:pt x="8580" y="7572"/>
                  </a:cubicBezTo>
                  <a:cubicBezTo>
                    <a:pt x="6546" y="9390"/>
                    <a:pt x="2788" y="7963"/>
                    <a:pt x="1150" y="10460"/>
                  </a:cubicBezTo>
                  <a:cubicBezTo>
                    <a:pt x="0" y="12215"/>
                    <a:pt x="1289" y="14606"/>
                    <a:pt x="2962" y="15871"/>
                  </a:cubicBezTo>
                  <a:cubicBezTo>
                    <a:pt x="4636" y="17135"/>
                    <a:pt x="6731" y="17894"/>
                    <a:pt x="8056" y="19522"/>
                  </a:cubicBezTo>
                  <a:cubicBezTo>
                    <a:pt x="10183" y="22136"/>
                    <a:pt x="9577" y="26004"/>
                    <a:pt x="8413" y="29169"/>
                  </a:cubicBezTo>
                  <a:cubicBezTo>
                    <a:pt x="7247" y="32332"/>
                    <a:pt x="5603" y="35532"/>
                    <a:pt x="6005" y="38881"/>
                  </a:cubicBezTo>
                  <a:cubicBezTo>
                    <a:pt x="6193" y="40459"/>
                    <a:pt x="6837" y="41956"/>
                    <a:pt x="7675" y="43307"/>
                  </a:cubicBezTo>
                  <a:cubicBezTo>
                    <a:pt x="8488" y="44615"/>
                    <a:pt x="9597" y="45873"/>
                    <a:pt x="11095" y="46235"/>
                  </a:cubicBezTo>
                  <a:cubicBezTo>
                    <a:pt x="11391" y="46306"/>
                    <a:pt x="11688" y="46339"/>
                    <a:pt x="11983" y="46339"/>
                  </a:cubicBezTo>
                  <a:cubicBezTo>
                    <a:pt x="13586" y="46339"/>
                    <a:pt x="15150" y="45367"/>
                    <a:pt x="16368" y="44250"/>
                  </a:cubicBezTo>
                  <a:cubicBezTo>
                    <a:pt x="17812" y="42927"/>
                    <a:pt x="19065" y="41325"/>
                    <a:pt x="20822" y="40465"/>
                  </a:cubicBezTo>
                  <a:cubicBezTo>
                    <a:pt x="23353" y="39224"/>
                    <a:pt x="26610" y="39686"/>
                    <a:pt x="28815" y="37929"/>
                  </a:cubicBezTo>
                  <a:cubicBezTo>
                    <a:pt x="31544" y="35754"/>
                    <a:pt x="31140" y="31606"/>
                    <a:pt x="31890" y="28199"/>
                  </a:cubicBezTo>
                  <a:cubicBezTo>
                    <a:pt x="33150" y="22476"/>
                    <a:pt x="38102" y="18249"/>
                    <a:pt x="40038" y="12718"/>
                  </a:cubicBezTo>
                  <a:cubicBezTo>
                    <a:pt x="40418" y="11636"/>
                    <a:pt x="40679" y="10499"/>
                    <a:pt x="40652" y="9352"/>
                  </a:cubicBezTo>
                  <a:cubicBezTo>
                    <a:pt x="40569" y="5649"/>
                    <a:pt x="37449" y="2571"/>
                    <a:pt x="33956" y="1339"/>
                  </a:cubicBezTo>
                  <a:cubicBezTo>
                    <a:pt x="31938" y="627"/>
                    <a:pt x="29911" y="457"/>
                    <a:pt x="27871" y="457"/>
                  </a:cubicBezTo>
                  <a:cubicBezTo>
                    <a:pt x="26007" y="457"/>
                    <a:pt x="24132" y="599"/>
                    <a:pt x="22245" y="599"/>
                  </a:cubicBezTo>
                  <a:cubicBezTo>
                    <a:pt x="21785" y="599"/>
                    <a:pt x="21325" y="591"/>
                    <a:pt x="20863" y="570"/>
                  </a:cubicBezTo>
                  <a:cubicBezTo>
                    <a:pt x="19225" y="496"/>
                    <a:pt x="17470" y="0"/>
                    <a:pt x="15780" y="0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46"/>
            <p:cNvSpPr/>
            <p:nvPr/>
          </p:nvSpPr>
          <p:spPr>
            <a:xfrm>
              <a:off x="3143325" y="1089650"/>
              <a:ext cx="4064350" cy="3503975"/>
            </a:xfrm>
            <a:custGeom>
              <a:avLst/>
              <a:gdLst/>
              <a:ahLst/>
              <a:cxnLst/>
              <a:rect l="l" t="t" r="r" b="b"/>
              <a:pathLst>
                <a:path w="162574" h="140159" extrusionOk="0">
                  <a:moveTo>
                    <a:pt x="149391" y="0"/>
                  </a:moveTo>
                  <a:cubicBezTo>
                    <a:pt x="148360" y="0"/>
                    <a:pt x="147330" y="156"/>
                    <a:pt x="146349" y="477"/>
                  </a:cubicBezTo>
                  <a:cubicBezTo>
                    <a:pt x="145329" y="812"/>
                    <a:pt x="144363" y="1309"/>
                    <a:pt x="143326" y="1583"/>
                  </a:cubicBezTo>
                  <a:cubicBezTo>
                    <a:pt x="142494" y="1801"/>
                    <a:pt x="141638" y="1870"/>
                    <a:pt x="140776" y="1870"/>
                  </a:cubicBezTo>
                  <a:cubicBezTo>
                    <a:pt x="140050" y="1870"/>
                    <a:pt x="139319" y="1821"/>
                    <a:pt x="138596" y="1772"/>
                  </a:cubicBezTo>
                  <a:lnTo>
                    <a:pt x="130106" y="1191"/>
                  </a:lnTo>
                  <a:cubicBezTo>
                    <a:pt x="129237" y="1132"/>
                    <a:pt x="128350" y="1076"/>
                    <a:pt x="127469" y="1076"/>
                  </a:cubicBezTo>
                  <a:cubicBezTo>
                    <a:pt x="125783" y="1076"/>
                    <a:pt x="124119" y="1281"/>
                    <a:pt x="122644" y="2056"/>
                  </a:cubicBezTo>
                  <a:cubicBezTo>
                    <a:pt x="119360" y="3782"/>
                    <a:pt x="117499" y="8084"/>
                    <a:pt x="113816" y="8529"/>
                  </a:cubicBezTo>
                  <a:cubicBezTo>
                    <a:pt x="113611" y="8554"/>
                    <a:pt x="113408" y="8566"/>
                    <a:pt x="113207" y="8566"/>
                  </a:cubicBezTo>
                  <a:cubicBezTo>
                    <a:pt x="110853" y="8566"/>
                    <a:pt x="108715" y="6973"/>
                    <a:pt x="106473" y="6087"/>
                  </a:cubicBezTo>
                  <a:cubicBezTo>
                    <a:pt x="105100" y="5543"/>
                    <a:pt x="103627" y="5279"/>
                    <a:pt x="102152" y="5279"/>
                  </a:cubicBezTo>
                  <a:cubicBezTo>
                    <a:pt x="99404" y="5279"/>
                    <a:pt x="96647" y="6196"/>
                    <a:pt x="94512" y="7933"/>
                  </a:cubicBezTo>
                  <a:cubicBezTo>
                    <a:pt x="93279" y="7304"/>
                    <a:pt x="93660" y="5468"/>
                    <a:pt x="93225" y="4153"/>
                  </a:cubicBezTo>
                  <a:cubicBezTo>
                    <a:pt x="92771" y="2782"/>
                    <a:pt x="91297" y="1954"/>
                    <a:pt x="89858" y="1828"/>
                  </a:cubicBezTo>
                  <a:cubicBezTo>
                    <a:pt x="89687" y="1813"/>
                    <a:pt x="89517" y="1806"/>
                    <a:pt x="89348" y="1806"/>
                  </a:cubicBezTo>
                  <a:cubicBezTo>
                    <a:pt x="88082" y="1806"/>
                    <a:pt x="86834" y="2194"/>
                    <a:pt x="85623" y="2590"/>
                  </a:cubicBezTo>
                  <a:cubicBezTo>
                    <a:pt x="82664" y="3556"/>
                    <a:pt x="79224" y="5204"/>
                    <a:pt x="78950" y="8303"/>
                  </a:cubicBezTo>
                  <a:cubicBezTo>
                    <a:pt x="78873" y="9176"/>
                    <a:pt x="79068" y="10104"/>
                    <a:pt x="78702" y="10900"/>
                  </a:cubicBezTo>
                  <a:cubicBezTo>
                    <a:pt x="78178" y="12033"/>
                    <a:pt x="76762" y="12408"/>
                    <a:pt x="75881" y="13291"/>
                  </a:cubicBezTo>
                  <a:cubicBezTo>
                    <a:pt x="74831" y="14345"/>
                    <a:pt x="74664" y="15971"/>
                    <a:pt x="74621" y="17458"/>
                  </a:cubicBezTo>
                  <a:cubicBezTo>
                    <a:pt x="74577" y="18944"/>
                    <a:pt x="74563" y="20541"/>
                    <a:pt x="73703" y="21754"/>
                  </a:cubicBezTo>
                  <a:cubicBezTo>
                    <a:pt x="73148" y="22537"/>
                    <a:pt x="71069" y="23068"/>
                    <a:pt x="69376" y="23068"/>
                  </a:cubicBezTo>
                  <a:cubicBezTo>
                    <a:pt x="68445" y="23068"/>
                    <a:pt x="67630" y="22907"/>
                    <a:pt x="67252" y="22539"/>
                  </a:cubicBezTo>
                  <a:cubicBezTo>
                    <a:pt x="66636" y="21940"/>
                    <a:pt x="65905" y="21693"/>
                    <a:pt x="65124" y="21693"/>
                  </a:cubicBezTo>
                  <a:cubicBezTo>
                    <a:pt x="63293" y="21693"/>
                    <a:pt x="61194" y="23048"/>
                    <a:pt x="59696" y="24392"/>
                  </a:cubicBezTo>
                  <a:lnTo>
                    <a:pt x="53326" y="30110"/>
                  </a:lnTo>
                  <a:cubicBezTo>
                    <a:pt x="51731" y="31541"/>
                    <a:pt x="50013" y="33034"/>
                    <a:pt x="47899" y="33389"/>
                  </a:cubicBezTo>
                  <a:cubicBezTo>
                    <a:pt x="47672" y="33427"/>
                    <a:pt x="47440" y="33446"/>
                    <a:pt x="47206" y="33446"/>
                  </a:cubicBezTo>
                  <a:cubicBezTo>
                    <a:pt x="45267" y="33446"/>
                    <a:pt x="43232" y="32171"/>
                    <a:pt x="43155" y="30259"/>
                  </a:cubicBezTo>
                  <a:cubicBezTo>
                    <a:pt x="43563" y="29875"/>
                    <a:pt x="44085" y="29761"/>
                    <a:pt x="44655" y="29761"/>
                  </a:cubicBezTo>
                  <a:cubicBezTo>
                    <a:pt x="45498" y="29761"/>
                    <a:pt x="46445" y="30012"/>
                    <a:pt x="47276" y="30012"/>
                  </a:cubicBezTo>
                  <a:cubicBezTo>
                    <a:pt x="47872" y="30012"/>
                    <a:pt x="48409" y="29883"/>
                    <a:pt x="48805" y="29438"/>
                  </a:cubicBezTo>
                  <a:cubicBezTo>
                    <a:pt x="49977" y="28121"/>
                    <a:pt x="48243" y="26238"/>
                    <a:pt x="46718" y="25356"/>
                  </a:cubicBezTo>
                  <a:cubicBezTo>
                    <a:pt x="43929" y="23744"/>
                    <a:pt x="41047" y="22101"/>
                    <a:pt x="37854" y="21667"/>
                  </a:cubicBezTo>
                  <a:cubicBezTo>
                    <a:pt x="37395" y="21605"/>
                    <a:pt x="36928" y="21573"/>
                    <a:pt x="36459" y="21573"/>
                  </a:cubicBezTo>
                  <a:cubicBezTo>
                    <a:pt x="33662" y="21573"/>
                    <a:pt x="30804" y="22696"/>
                    <a:pt x="29384" y="25062"/>
                  </a:cubicBezTo>
                  <a:cubicBezTo>
                    <a:pt x="27966" y="27426"/>
                    <a:pt x="28225" y="30512"/>
                    <a:pt x="26820" y="32884"/>
                  </a:cubicBezTo>
                  <a:cubicBezTo>
                    <a:pt x="25941" y="34369"/>
                    <a:pt x="24491" y="35431"/>
                    <a:pt x="23493" y="36839"/>
                  </a:cubicBezTo>
                  <a:cubicBezTo>
                    <a:pt x="22495" y="38247"/>
                    <a:pt x="22067" y="40372"/>
                    <a:pt x="23291" y="41591"/>
                  </a:cubicBezTo>
                  <a:cubicBezTo>
                    <a:pt x="24277" y="42574"/>
                    <a:pt x="25957" y="42576"/>
                    <a:pt x="26934" y="43568"/>
                  </a:cubicBezTo>
                  <a:cubicBezTo>
                    <a:pt x="27686" y="44334"/>
                    <a:pt x="27942" y="45612"/>
                    <a:pt x="28928" y="46032"/>
                  </a:cubicBezTo>
                  <a:cubicBezTo>
                    <a:pt x="29116" y="46112"/>
                    <a:pt x="29308" y="46149"/>
                    <a:pt x="29499" y="46149"/>
                  </a:cubicBezTo>
                  <a:cubicBezTo>
                    <a:pt x="30453" y="46149"/>
                    <a:pt x="31375" y="45228"/>
                    <a:pt x="31599" y="44232"/>
                  </a:cubicBezTo>
                  <a:cubicBezTo>
                    <a:pt x="31870" y="43035"/>
                    <a:pt x="31491" y="41803"/>
                    <a:pt x="31294" y="40594"/>
                  </a:cubicBezTo>
                  <a:cubicBezTo>
                    <a:pt x="30707" y="36976"/>
                    <a:pt x="32524" y="32527"/>
                    <a:pt x="36153" y="32010"/>
                  </a:cubicBezTo>
                  <a:cubicBezTo>
                    <a:pt x="36979" y="32041"/>
                    <a:pt x="37253" y="33221"/>
                    <a:pt x="36881" y="33960"/>
                  </a:cubicBezTo>
                  <a:cubicBezTo>
                    <a:pt x="36512" y="34700"/>
                    <a:pt x="35790" y="35213"/>
                    <a:pt x="35400" y="35941"/>
                  </a:cubicBezTo>
                  <a:cubicBezTo>
                    <a:pt x="34663" y="37314"/>
                    <a:pt x="35518" y="39272"/>
                    <a:pt x="37026" y="39667"/>
                  </a:cubicBezTo>
                  <a:cubicBezTo>
                    <a:pt x="38598" y="40078"/>
                    <a:pt x="41223" y="39748"/>
                    <a:pt x="41017" y="41358"/>
                  </a:cubicBezTo>
                  <a:cubicBezTo>
                    <a:pt x="40797" y="43068"/>
                    <a:pt x="37630" y="41948"/>
                    <a:pt x="36606" y="43336"/>
                  </a:cubicBezTo>
                  <a:cubicBezTo>
                    <a:pt x="36002" y="44155"/>
                    <a:pt x="36537" y="45296"/>
                    <a:pt x="36521" y="46313"/>
                  </a:cubicBezTo>
                  <a:cubicBezTo>
                    <a:pt x="36494" y="48303"/>
                    <a:pt x="34299" y="49599"/>
                    <a:pt x="32313" y="49739"/>
                  </a:cubicBezTo>
                  <a:cubicBezTo>
                    <a:pt x="32097" y="49755"/>
                    <a:pt x="31880" y="49762"/>
                    <a:pt x="31663" y="49762"/>
                  </a:cubicBezTo>
                  <a:cubicBezTo>
                    <a:pt x="30164" y="49762"/>
                    <a:pt x="28664" y="49439"/>
                    <a:pt x="27166" y="49439"/>
                  </a:cubicBezTo>
                  <a:cubicBezTo>
                    <a:pt x="26898" y="49439"/>
                    <a:pt x="26629" y="49449"/>
                    <a:pt x="26361" y="49474"/>
                  </a:cubicBezTo>
                  <a:cubicBezTo>
                    <a:pt x="24379" y="49654"/>
                    <a:pt x="22222" y="51058"/>
                    <a:pt x="22312" y="53044"/>
                  </a:cubicBezTo>
                  <a:cubicBezTo>
                    <a:pt x="19567" y="54331"/>
                    <a:pt x="16715" y="55374"/>
                    <a:pt x="13788" y="56164"/>
                  </a:cubicBezTo>
                  <a:cubicBezTo>
                    <a:pt x="13912" y="58317"/>
                    <a:pt x="17975" y="58517"/>
                    <a:pt x="17960" y="60675"/>
                  </a:cubicBezTo>
                  <a:cubicBezTo>
                    <a:pt x="17949" y="61887"/>
                    <a:pt x="16542" y="62556"/>
                    <a:pt x="15302" y="62556"/>
                  </a:cubicBezTo>
                  <a:cubicBezTo>
                    <a:pt x="15219" y="62556"/>
                    <a:pt x="15137" y="62553"/>
                    <a:pt x="15056" y="62547"/>
                  </a:cubicBezTo>
                  <a:cubicBezTo>
                    <a:pt x="14072" y="62475"/>
                    <a:pt x="13082" y="62160"/>
                    <a:pt x="12113" y="62160"/>
                  </a:cubicBezTo>
                  <a:cubicBezTo>
                    <a:pt x="11810" y="62160"/>
                    <a:pt x="11508" y="62191"/>
                    <a:pt x="11210" y="62270"/>
                  </a:cubicBezTo>
                  <a:cubicBezTo>
                    <a:pt x="9047" y="62839"/>
                    <a:pt x="8290" y="65880"/>
                    <a:pt x="9487" y="67769"/>
                  </a:cubicBezTo>
                  <a:cubicBezTo>
                    <a:pt x="10572" y="69481"/>
                    <a:pt x="12694" y="70258"/>
                    <a:pt x="14741" y="70258"/>
                  </a:cubicBezTo>
                  <a:cubicBezTo>
                    <a:pt x="14954" y="70258"/>
                    <a:pt x="15165" y="70249"/>
                    <a:pt x="15375" y="70233"/>
                  </a:cubicBezTo>
                  <a:cubicBezTo>
                    <a:pt x="16269" y="70162"/>
                    <a:pt x="17225" y="69924"/>
                    <a:pt x="17785" y="69223"/>
                  </a:cubicBezTo>
                  <a:cubicBezTo>
                    <a:pt x="18318" y="68554"/>
                    <a:pt x="18362" y="67634"/>
                    <a:pt x="18586" y="66808"/>
                  </a:cubicBezTo>
                  <a:cubicBezTo>
                    <a:pt x="19089" y="64960"/>
                    <a:pt x="20667" y="63445"/>
                    <a:pt x="22534" y="63019"/>
                  </a:cubicBezTo>
                  <a:cubicBezTo>
                    <a:pt x="23588" y="62778"/>
                    <a:pt x="24878" y="62758"/>
                    <a:pt x="25444" y="61839"/>
                  </a:cubicBezTo>
                  <a:cubicBezTo>
                    <a:pt x="27854" y="63143"/>
                    <a:pt x="29550" y="65685"/>
                    <a:pt x="29826" y="68413"/>
                  </a:cubicBezTo>
                  <a:cubicBezTo>
                    <a:pt x="30020" y="68663"/>
                    <a:pt x="30274" y="68770"/>
                    <a:pt x="30543" y="68770"/>
                  </a:cubicBezTo>
                  <a:cubicBezTo>
                    <a:pt x="31347" y="68770"/>
                    <a:pt x="32287" y="67809"/>
                    <a:pt x="32159" y="66868"/>
                  </a:cubicBezTo>
                  <a:cubicBezTo>
                    <a:pt x="31991" y="65614"/>
                    <a:pt x="30882" y="64743"/>
                    <a:pt x="30003" y="63834"/>
                  </a:cubicBezTo>
                  <a:cubicBezTo>
                    <a:pt x="29122" y="62923"/>
                    <a:pt x="28387" y="61510"/>
                    <a:pt x="29078" y="60448"/>
                  </a:cubicBezTo>
                  <a:lnTo>
                    <a:pt x="29078" y="60448"/>
                  </a:lnTo>
                  <a:cubicBezTo>
                    <a:pt x="33197" y="61658"/>
                    <a:pt x="36527" y="65238"/>
                    <a:pt x="37435" y="69435"/>
                  </a:cubicBezTo>
                  <a:cubicBezTo>
                    <a:pt x="38871" y="69149"/>
                    <a:pt x="39664" y="67205"/>
                    <a:pt x="38838" y="65997"/>
                  </a:cubicBezTo>
                  <a:cubicBezTo>
                    <a:pt x="39003" y="65628"/>
                    <a:pt x="39328" y="65472"/>
                    <a:pt x="39697" y="65472"/>
                  </a:cubicBezTo>
                  <a:cubicBezTo>
                    <a:pt x="40331" y="65472"/>
                    <a:pt x="41094" y="65932"/>
                    <a:pt x="41391" y="66558"/>
                  </a:cubicBezTo>
                  <a:cubicBezTo>
                    <a:pt x="41862" y="67549"/>
                    <a:pt x="41819" y="68770"/>
                    <a:pt x="42492" y="69636"/>
                  </a:cubicBezTo>
                  <a:cubicBezTo>
                    <a:pt x="43175" y="70517"/>
                    <a:pt x="44261" y="70711"/>
                    <a:pt x="45451" y="70711"/>
                  </a:cubicBezTo>
                  <a:cubicBezTo>
                    <a:pt x="46388" y="70711"/>
                    <a:pt x="47390" y="70590"/>
                    <a:pt x="48312" y="70590"/>
                  </a:cubicBezTo>
                  <a:cubicBezTo>
                    <a:pt x="49551" y="70590"/>
                    <a:pt x="50643" y="70808"/>
                    <a:pt x="51235" y="71828"/>
                  </a:cubicBezTo>
                  <a:cubicBezTo>
                    <a:pt x="52336" y="73723"/>
                    <a:pt x="49909" y="75927"/>
                    <a:pt x="47711" y="75927"/>
                  </a:cubicBezTo>
                  <a:cubicBezTo>
                    <a:pt x="47678" y="75927"/>
                    <a:pt x="47645" y="75926"/>
                    <a:pt x="47613" y="75925"/>
                  </a:cubicBezTo>
                  <a:cubicBezTo>
                    <a:pt x="45391" y="75856"/>
                    <a:pt x="43361" y="74585"/>
                    <a:pt x="41147" y="74365"/>
                  </a:cubicBezTo>
                  <a:cubicBezTo>
                    <a:pt x="40897" y="74340"/>
                    <a:pt x="40647" y="74329"/>
                    <a:pt x="40397" y="74329"/>
                  </a:cubicBezTo>
                  <a:cubicBezTo>
                    <a:pt x="38218" y="74329"/>
                    <a:pt x="36082" y="75200"/>
                    <a:pt x="33896" y="75455"/>
                  </a:cubicBezTo>
                  <a:cubicBezTo>
                    <a:pt x="33619" y="75487"/>
                    <a:pt x="33335" y="75503"/>
                    <a:pt x="33048" y="75503"/>
                  </a:cubicBezTo>
                  <a:cubicBezTo>
                    <a:pt x="30807" y="75503"/>
                    <a:pt x="28395" y="74514"/>
                    <a:pt x="27939" y="72388"/>
                  </a:cubicBezTo>
                  <a:cubicBezTo>
                    <a:pt x="27802" y="71741"/>
                    <a:pt x="27855" y="71030"/>
                    <a:pt x="27514" y="70464"/>
                  </a:cubicBezTo>
                  <a:cubicBezTo>
                    <a:pt x="27109" y="69793"/>
                    <a:pt x="26279" y="69553"/>
                    <a:pt x="25473" y="69553"/>
                  </a:cubicBezTo>
                  <a:cubicBezTo>
                    <a:pt x="25313" y="69553"/>
                    <a:pt x="25154" y="69562"/>
                    <a:pt x="24999" y="69580"/>
                  </a:cubicBezTo>
                  <a:cubicBezTo>
                    <a:pt x="21817" y="69942"/>
                    <a:pt x="18598" y="72595"/>
                    <a:pt x="15740" y="72595"/>
                  </a:cubicBezTo>
                  <a:cubicBezTo>
                    <a:pt x="14956" y="72595"/>
                    <a:pt x="14199" y="72395"/>
                    <a:pt x="13478" y="71894"/>
                  </a:cubicBezTo>
                  <a:cubicBezTo>
                    <a:pt x="11337" y="76062"/>
                    <a:pt x="6101" y="77629"/>
                    <a:pt x="3179" y="81294"/>
                  </a:cubicBezTo>
                  <a:cubicBezTo>
                    <a:pt x="0" y="85282"/>
                    <a:pt x="268" y="91440"/>
                    <a:pt x="3354" y="95500"/>
                  </a:cubicBezTo>
                  <a:cubicBezTo>
                    <a:pt x="6050" y="99045"/>
                    <a:pt x="10552" y="100957"/>
                    <a:pt x="15019" y="100957"/>
                  </a:cubicBezTo>
                  <a:cubicBezTo>
                    <a:pt x="15667" y="100957"/>
                    <a:pt x="16314" y="100917"/>
                    <a:pt x="16954" y="100836"/>
                  </a:cubicBezTo>
                  <a:cubicBezTo>
                    <a:pt x="17630" y="100750"/>
                    <a:pt x="18327" y="100626"/>
                    <a:pt x="19005" y="100626"/>
                  </a:cubicBezTo>
                  <a:cubicBezTo>
                    <a:pt x="19489" y="100626"/>
                    <a:pt x="19963" y="100690"/>
                    <a:pt x="20413" y="100875"/>
                  </a:cubicBezTo>
                  <a:cubicBezTo>
                    <a:pt x="21482" y="101317"/>
                    <a:pt x="22166" y="102352"/>
                    <a:pt x="23058" y="103088"/>
                  </a:cubicBezTo>
                  <a:cubicBezTo>
                    <a:pt x="23580" y="103519"/>
                    <a:pt x="24303" y="103823"/>
                    <a:pt x="24961" y="103823"/>
                  </a:cubicBezTo>
                  <a:cubicBezTo>
                    <a:pt x="25427" y="103823"/>
                    <a:pt x="25861" y="103670"/>
                    <a:pt x="26168" y="103301"/>
                  </a:cubicBezTo>
                  <a:lnTo>
                    <a:pt x="26168" y="103301"/>
                  </a:lnTo>
                  <a:cubicBezTo>
                    <a:pt x="25321" y="105399"/>
                    <a:pt x="25557" y="107902"/>
                    <a:pt x="26779" y="109805"/>
                  </a:cubicBezTo>
                  <a:cubicBezTo>
                    <a:pt x="28099" y="111859"/>
                    <a:pt x="30559" y="113484"/>
                    <a:pt x="30509" y="115926"/>
                  </a:cubicBezTo>
                  <a:cubicBezTo>
                    <a:pt x="30482" y="117190"/>
                    <a:pt x="29748" y="118318"/>
                    <a:pt x="29403" y="119536"/>
                  </a:cubicBezTo>
                  <a:cubicBezTo>
                    <a:pt x="27829" y="125109"/>
                    <a:pt x="34415" y="129657"/>
                    <a:pt x="35455" y="135354"/>
                  </a:cubicBezTo>
                  <a:cubicBezTo>
                    <a:pt x="35736" y="136888"/>
                    <a:pt x="35735" y="138735"/>
                    <a:pt x="37029" y="139601"/>
                  </a:cubicBezTo>
                  <a:cubicBezTo>
                    <a:pt x="37625" y="139999"/>
                    <a:pt x="38374" y="140081"/>
                    <a:pt x="39090" y="140127"/>
                  </a:cubicBezTo>
                  <a:cubicBezTo>
                    <a:pt x="39409" y="140148"/>
                    <a:pt x="39736" y="140158"/>
                    <a:pt x="40067" y="140158"/>
                  </a:cubicBezTo>
                  <a:cubicBezTo>
                    <a:pt x="43538" y="140158"/>
                    <a:pt x="47454" y="138962"/>
                    <a:pt x="48151" y="135675"/>
                  </a:cubicBezTo>
                  <a:cubicBezTo>
                    <a:pt x="48366" y="134657"/>
                    <a:pt x="48212" y="133602"/>
                    <a:pt x="48243" y="132560"/>
                  </a:cubicBezTo>
                  <a:cubicBezTo>
                    <a:pt x="48336" y="129451"/>
                    <a:pt x="50239" y="126459"/>
                    <a:pt x="53017" y="125056"/>
                  </a:cubicBezTo>
                  <a:cubicBezTo>
                    <a:pt x="53771" y="124675"/>
                    <a:pt x="54600" y="124390"/>
                    <a:pt x="55202" y="123799"/>
                  </a:cubicBezTo>
                  <a:cubicBezTo>
                    <a:pt x="56528" y="122495"/>
                    <a:pt x="56234" y="120283"/>
                    <a:pt x="55553" y="118553"/>
                  </a:cubicBezTo>
                  <a:cubicBezTo>
                    <a:pt x="54872" y="116821"/>
                    <a:pt x="53881" y="115076"/>
                    <a:pt x="54120" y="113231"/>
                  </a:cubicBezTo>
                  <a:cubicBezTo>
                    <a:pt x="54502" y="110269"/>
                    <a:pt x="57681" y="108706"/>
                    <a:pt x="60090" y="106941"/>
                  </a:cubicBezTo>
                  <a:cubicBezTo>
                    <a:pt x="63716" y="104284"/>
                    <a:pt x="66206" y="100125"/>
                    <a:pt x="66835" y="95675"/>
                  </a:cubicBezTo>
                  <a:lnTo>
                    <a:pt x="66835" y="95675"/>
                  </a:lnTo>
                  <a:cubicBezTo>
                    <a:pt x="65061" y="96232"/>
                    <a:pt x="63075" y="96745"/>
                    <a:pt x="61220" y="96745"/>
                  </a:cubicBezTo>
                  <a:cubicBezTo>
                    <a:pt x="59581" y="96745"/>
                    <a:pt x="58045" y="96344"/>
                    <a:pt x="56849" y="95215"/>
                  </a:cubicBezTo>
                  <a:cubicBezTo>
                    <a:pt x="55965" y="94380"/>
                    <a:pt x="55421" y="93259"/>
                    <a:pt x="54897" y="92162"/>
                  </a:cubicBezTo>
                  <a:lnTo>
                    <a:pt x="50173" y="82291"/>
                  </a:lnTo>
                  <a:cubicBezTo>
                    <a:pt x="49966" y="81857"/>
                    <a:pt x="49755" y="81362"/>
                    <a:pt x="49925" y="80912"/>
                  </a:cubicBezTo>
                  <a:cubicBezTo>
                    <a:pt x="50074" y="80517"/>
                    <a:pt x="50366" y="80356"/>
                    <a:pt x="50717" y="80356"/>
                  </a:cubicBezTo>
                  <a:cubicBezTo>
                    <a:pt x="51453" y="80356"/>
                    <a:pt x="52449" y="81064"/>
                    <a:pt x="52928" y="81807"/>
                  </a:cubicBezTo>
                  <a:cubicBezTo>
                    <a:pt x="55452" y="85724"/>
                    <a:pt x="57718" y="89804"/>
                    <a:pt x="59707" y="94020"/>
                  </a:cubicBezTo>
                  <a:cubicBezTo>
                    <a:pt x="63791" y="93273"/>
                    <a:pt x="67648" y="91596"/>
                    <a:pt x="70980" y="89118"/>
                  </a:cubicBezTo>
                  <a:cubicBezTo>
                    <a:pt x="72037" y="88329"/>
                    <a:pt x="73088" y="87386"/>
                    <a:pt x="73445" y="86117"/>
                  </a:cubicBezTo>
                  <a:cubicBezTo>
                    <a:pt x="73802" y="84846"/>
                    <a:pt x="73146" y="83218"/>
                    <a:pt x="71846" y="82993"/>
                  </a:cubicBezTo>
                  <a:cubicBezTo>
                    <a:pt x="71723" y="82971"/>
                    <a:pt x="71600" y="82963"/>
                    <a:pt x="71476" y="82963"/>
                  </a:cubicBezTo>
                  <a:cubicBezTo>
                    <a:pt x="71093" y="82963"/>
                    <a:pt x="70708" y="83045"/>
                    <a:pt x="70324" y="83086"/>
                  </a:cubicBezTo>
                  <a:cubicBezTo>
                    <a:pt x="70133" y="83106"/>
                    <a:pt x="69943" y="83115"/>
                    <a:pt x="69755" y="83115"/>
                  </a:cubicBezTo>
                  <a:cubicBezTo>
                    <a:pt x="66927" y="83115"/>
                    <a:pt x="64468" y="80925"/>
                    <a:pt x="62588" y="78727"/>
                  </a:cubicBezTo>
                  <a:cubicBezTo>
                    <a:pt x="63132" y="78118"/>
                    <a:pt x="63852" y="77890"/>
                    <a:pt x="64640" y="77890"/>
                  </a:cubicBezTo>
                  <a:cubicBezTo>
                    <a:pt x="65842" y="77890"/>
                    <a:pt x="67201" y="78421"/>
                    <a:pt x="68334" y="78941"/>
                  </a:cubicBezTo>
                  <a:cubicBezTo>
                    <a:pt x="71699" y="80486"/>
                    <a:pt x="75249" y="81588"/>
                    <a:pt x="78895" y="82221"/>
                  </a:cubicBezTo>
                  <a:cubicBezTo>
                    <a:pt x="79803" y="82378"/>
                    <a:pt x="80736" y="82513"/>
                    <a:pt x="81554" y="82936"/>
                  </a:cubicBezTo>
                  <a:cubicBezTo>
                    <a:pt x="82126" y="83232"/>
                    <a:pt x="82622" y="83658"/>
                    <a:pt x="83095" y="84096"/>
                  </a:cubicBezTo>
                  <a:cubicBezTo>
                    <a:pt x="87298" y="87967"/>
                    <a:pt x="90407" y="93013"/>
                    <a:pt x="91975" y="98509"/>
                  </a:cubicBezTo>
                  <a:cubicBezTo>
                    <a:pt x="92104" y="98538"/>
                    <a:pt x="92231" y="98552"/>
                    <a:pt x="92354" y="98552"/>
                  </a:cubicBezTo>
                  <a:cubicBezTo>
                    <a:pt x="93754" y="98552"/>
                    <a:pt x="94717" y="96760"/>
                    <a:pt x="94833" y="95252"/>
                  </a:cubicBezTo>
                  <a:cubicBezTo>
                    <a:pt x="94960" y="93612"/>
                    <a:pt x="94769" y="91722"/>
                    <a:pt x="95948" y="90578"/>
                  </a:cubicBezTo>
                  <a:cubicBezTo>
                    <a:pt x="96875" y="89678"/>
                    <a:pt x="98399" y="89556"/>
                    <a:pt x="99214" y="88552"/>
                  </a:cubicBezTo>
                  <a:cubicBezTo>
                    <a:pt x="100238" y="87289"/>
                    <a:pt x="99703" y="85157"/>
                    <a:pt x="100900" y="84056"/>
                  </a:cubicBezTo>
                  <a:cubicBezTo>
                    <a:pt x="101284" y="83704"/>
                    <a:pt x="101728" y="83552"/>
                    <a:pt x="102190" y="83552"/>
                  </a:cubicBezTo>
                  <a:cubicBezTo>
                    <a:pt x="103537" y="83552"/>
                    <a:pt x="105034" y="84844"/>
                    <a:pt x="105630" y="86240"/>
                  </a:cubicBezTo>
                  <a:cubicBezTo>
                    <a:pt x="106431" y="88116"/>
                    <a:pt x="106723" y="90422"/>
                    <a:pt x="108410" y="91569"/>
                  </a:cubicBezTo>
                  <a:lnTo>
                    <a:pt x="111137" y="91176"/>
                  </a:lnTo>
                  <a:cubicBezTo>
                    <a:pt x="111152" y="95778"/>
                    <a:pt x="112750" y="100362"/>
                    <a:pt x="115602" y="103975"/>
                  </a:cubicBezTo>
                  <a:cubicBezTo>
                    <a:pt x="117157" y="103161"/>
                    <a:pt x="116453" y="100795"/>
                    <a:pt x="115480" y="99330"/>
                  </a:cubicBezTo>
                  <a:cubicBezTo>
                    <a:pt x="114508" y="97866"/>
                    <a:pt x="113554" y="95681"/>
                    <a:pt x="114936" y="94596"/>
                  </a:cubicBezTo>
                  <a:lnTo>
                    <a:pt x="114936" y="94596"/>
                  </a:lnTo>
                  <a:cubicBezTo>
                    <a:pt x="116854" y="94614"/>
                    <a:pt x="117747" y="97259"/>
                    <a:pt x="119611" y="97712"/>
                  </a:cubicBezTo>
                  <a:cubicBezTo>
                    <a:pt x="119777" y="97752"/>
                    <a:pt x="119940" y="97771"/>
                    <a:pt x="120101" y="97771"/>
                  </a:cubicBezTo>
                  <a:cubicBezTo>
                    <a:pt x="121744" y="97771"/>
                    <a:pt x="123089" y="95790"/>
                    <a:pt x="122784" y="94080"/>
                  </a:cubicBezTo>
                  <a:cubicBezTo>
                    <a:pt x="122451" y="92201"/>
                    <a:pt x="120835" y="90820"/>
                    <a:pt x="119169" y="89895"/>
                  </a:cubicBezTo>
                  <a:cubicBezTo>
                    <a:pt x="117675" y="88258"/>
                    <a:pt x="119833" y="85644"/>
                    <a:pt x="122018" y="85274"/>
                  </a:cubicBezTo>
                  <a:cubicBezTo>
                    <a:pt x="122730" y="85153"/>
                    <a:pt x="123464" y="85138"/>
                    <a:pt x="124199" y="85138"/>
                  </a:cubicBezTo>
                  <a:cubicBezTo>
                    <a:pt x="124443" y="85138"/>
                    <a:pt x="124686" y="85140"/>
                    <a:pt x="124930" y="85140"/>
                  </a:cubicBezTo>
                  <a:cubicBezTo>
                    <a:pt x="126201" y="85140"/>
                    <a:pt x="127452" y="85095"/>
                    <a:pt x="128573" y="84531"/>
                  </a:cubicBezTo>
                  <a:cubicBezTo>
                    <a:pt x="130946" y="83339"/>
                    <a:pt x="131739" y="80207"/>
                    <a:pt x="131200" y="77607"/>
                  </a:cubicBezTo>
                  <a:cubicBezTo>
                    <a:pt x="130659" y="75007"/>
                    <a:pt x="129117" y="72748"/>
                    <a:pt x="127857" y="70410"/>
                  </a:cubicBezTo>
                  <a:cubicBezTo>
                    <a:pt x="126781" y="68413"/>
                    <a:pt x="126249" y="65298"/>
                    <a:pt x="128341" y="64420"/>
                  </a:cubicBezTo>
                  <a:cubicBezTo>
                    <a:pt x="128900" y="64186"/>
                    <a:pt x="129528" y="64195"/>
                    <a:pt x="130135" y="64170"/>
                  </a:cubicBezTo>
                  <a:cubicBezTo>
                    <a:pt x="138047" y="63837"/>
                    <a:pt x="144592" y="55459"/>
                    <a:pt x="143005" y="47701"/>
                  </a:cubicBezTo>
                  <a:cubicBezTo>
                    <a:pt x="142706" y="46238"/>
                    <a:pt x="142140" y="44786"/>
                    <a:pt x="141097" y="43719"/>
                  </a:cubicBezTo>
                  <a:cubicBezTo>
                    <a:pt x="139216" y="41800"/>
                    <a:pt x="136024" y="41349"/>
                    <a:pt x="134619" y="39057"/>
                  </a:cubicBezTo>
                  <a:cubicBezTo>
                    <a:pt x="132900" y="36255"/>
                    <a:pt x="135025" y="32537"/>
                    <a:pt x="137778" y="30737"/>
                  </a:cubicBezTo>
                  <a:cubicBezTo>
                    <a:pt x="140529" y="28938"/>
                    <a:pt x="143891" y="28156"/>
                    <a:pt x="146461" y="26105"/>
                  </a:cubicBezTo>
                  <a:cubicBezTo>
                    <a:pt x="147145" y="26087"/>
                    <a:pt x="147512" y="25417"/>
                    <a:pt x="147638" y="24743"/>
                  </a:cubicBezTo>
                  <a:cubicBezTo>
                    <a:pt x="147716" y="24319"/>
                    <a:pt x="147611" y="23887"/>
                    <a:pt x="147608" y="23456"/>
                  </a:cubicBezTo>
                  <a:cubicBezTo>
                    <a:pt x="147598" y="22276"/>
                    <a:pt x="148442" y="21139"/>
                    <a:pt x="149574" y="20805"/>
                  </a:cubicBezTo>
                  <a:cubicBezTo>
                    <a:pt x="149811" y="20736"/>
                    <a:pt x="150056" y="20702"/>
                    <a:pt x="150302" y="20702"/>
                  </a:cubicBezTo>
                  <a:cubicBezTo>
                    <a:pt x="151231" y="20702"/>
                    <a:pt x="152165" y="21179"/>
                    <a:pt x="152664" y="21968"/>
                  </a:cubicBezTo>
                  <a:cubicBezTo>
                    <a:pt x="153442" y="23198"/>
                    <a:pt x="153129" y="24821"/>
                    <a:pt x="152563" y="26163"/>
                  </a:cubicBezTo>
                  <a:cubicBezTo>
                    <a:pt x="151998" y="27505"/>
                    <a:pt x="151199" y="28790"/>
                    <a:pt x="151051" y="30239"/>
                  </a:cubicBezTo>
                  <a:cubicBezTo>
                    <a:pt x="150905" y="31687"/>
                    <a:pt x="151726" y="33391"/>
                    <a:pt x="153173" y="33553"/>
                  </a:cubicBezTo>
                  <a:cubicBezTo>
                    <a:pt x="153252" y="33562"/>
                    <a:pt x="153330" y="33566"/>
                    <a:pt x="153406" y="33566"/>
                  </a:cubicBezTo>
                  <a:cubicBezTo>
                    <a:pt x="155043" y="33566"/>
                    <a:pt x="156090" y="31574"/>
                    <a:pt x="156201" y="29877"/>
                  </a:cubicBezTo>
                  <a:cubicBezTo>
                    <a:pt x="156318" y="28099"/>
                    <a:pt x="155972" y="26160"/>
                    <a:pt x="156925" y="24659"/>
                  </a:cubicBezTo>
                  <a:cubicBezTo>
                    <a:pt x="158377" y="22374"/>
                    <a:pt x="162385" y="21839"/>
                    <a:pt x="162490" y="19133"/>
                  </a:cubicBezTo>
                  <a:cubicBezTo>
                    <a:pt x="162574" y="16945"/>
                    <a:pt x="159821" y="15661"/>
                    <a:pt x="159327" y="13530"/>
                  </a:cubicBezTo>
                  <a:cubicBezTo>
                    <a:pt x="159129" y="12668"/>
                    <a:pt x="159325" y="11773"/>
                    <a:pt x="159405" y="10894"/>
                  </a:cubicBezTo>
                  <a:cubicBezTo>
                    <a:pt x="159709" y="7612"/>
                    <a:pt x="158263" y="4218"/>
                    <a:pt x="155688" y="2163"/>
                  </a:cubicBezTo>
                  <a:cubicBezTo>
                    <a:pt x="153919" y="751"/>
                    <a:pt x="151652" y="0"/>
                    <a:pt x="149391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46"/>
            <p:cNvSpPr/>
            <p:nvPr/>
          </p:nvSpPr>
          <p:spPr>
            <a:xfrm>
              <a:off x="6146600" y="3671525"/>
              <a:ext cx="342925" cy="189500"/>
            </a:xfrm>
            <a:custGeom>
              <a:avLst/>
              <a:gdLst/>
              <a:ahLst/>
              <a:cxnLst/>
              <a:rect l="l" t="t" r="r" b="b"/>
              <a:pathLst>
                <a:path w="13717" h="7580" extrusionOk="0">
                  <a:moveTo>
                    <a:pt x="9951" y="0"/>
                  </a:moveTo>
                  <a:cubicBezTo>
                    <a:pt x="6355" y="0"/>
                    <a:pt x="1" y="1281"/>
                    <a:pt x="2486" y="4894"/>
                  </a:cubicBezTo>
                  <a:cubicBezTo>
                    <a:pt x="3169" y="5885"/>
                    <a:pt x="4297" y="6467"/>
                    <a:pt x="5404" y="6938"/>
                  </a:cubicBezTo>
                  <a:cubicBezTo>
                    <a:pt x="6217" y="7282"/>
                    <a:pt x="7136" y="7580"/>
                    <a:pt x="8003" y="7580"/>
                  </a:cubicBezTo>
                  <a:cubicBezTo>
                    <a:pt x="8565" y="7580"/>
                    <a:pt x="9106" y="7454"/>
                    <a:pt x="9581" y="7134"/>
                  </a:cubicBezTo>
                  <a:cubicBezTo>
                    <a:pt x="10406" y="6577"/>
                    <a:pt x="13156" y="2774"/>
                    <a:pt x="13348" y="1948"/>
                  </a:cubicBezTo>
                  <a:cubicBezTo>
                    <a:pt x="13716" y="358"/>
                    <a:pt x="13186" y="447"/>
                    <a:pt x="11597" y="126"/>
                  </a:cubicBezTo>
                  <a:cubicBezTo>
                    <a:pt x="11194" y="44"/>
                    <a:pt x="10620" y="0"/>
                    <a:pt x="99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46"/>
            <p:cNvSpPr/>
            <p:nvPr/>
          </p:nvSpPr>
          <p:spPr>
            <a:xfrm>
              <a:off x="5901600" y="3652500"/>
              <a:ext cx="558700" cy="402875"/>
            </a:xfrm>
            <a:custGeom>
              <a:avLst/>
              <a:gdLst/>
              <a:ahLst/>
              <a:cxnLst/>
              <a:rect l="l" t="t" r="r" b="b"/>
              <a:pathLst>
                <a:path w="22348" h="16115" extrusionOk="0">
                  <a:moveTo>
                    <a:pt x="946" y="1"/>
                  </a:moveTo>
                  <a:cubicBezTo>
                    <a:pt x="616" y="1"/>
                    <a:pt x="299" y="66"/>
                    <a:pt x="1" y="208"/>
                  </a:cubicBezTo>
                  <a:cubicBezTo>
                    <a:pt x="742" y="1762"/>
                    <a:pt x="2032" y="3475"/>
                    <a:pt x="2935" y="5119"/>
                  </a:cubicBezTo>
                  <a:cubicBezTo>
                    <a:pt x="6575" y="11745"/>
                    <a:pt x="13987" y="16115"/>
                    <a:pt x="21544" y="16115"/>
                  </a:cubicBezTo>
                  <a:cubicBezTo>
                    <a:pt x="21635" y="16115"/>
                    <a:pt x="21726" y="16114"/>
                    <a:pt x="21817" y="16113"/>
                  </a:cubicBezTo>
                  <a:cubicBezTo>
                    <a:pt x="22347" y="15571"/>
                    <a:pt x="21564" y="14744"/>
                    <a:pt x="20866" y="14448"/>
                  </a:cubicBezTo>
                  <a:cubicBezTo>
                    <a:pt x="18934" y="13634"/>
                    <a:pt x="16857" y="13226"/>
                    <a:pt x="14879" y="12532"/>
                  </a:cubicBezTo>
                  <a:cubicBezTo>
                    <a:pt x="12900" y="11839"/>
                    <a:pt x="10943" y="10790"/>
                    <a:pt x="9769" y="9051"/>
                  </a:cubicBezTo>
                  <a:cubicBezTo>
                    <a:pt x="9280" y="8326"/>
                    <a:pt x="8945" y="7508"/>
                    <a:pt x="8542" y="6731"/>
                  </a:cubicBezTo>
                  <a:cubicBezTo>
                    <a:pt x="7503" y="4729"/>
                    <a:pt x="3759" y="1"/>
                    <a:pt x="9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46"/>
            <p:cNvSpPr/>
            <p:nvPr/>
          </p:nvSpPr>
          <p:spPr>
            <a:xfrm>
              <a:off x="6249675" y="4061675"/>
              <a:ext cx="964575" cy="811125"/>
            </a:xfrm>
            <a:custGeom>
              <a:avLst/>
              <a:gdLst/>
              <a:ahLst/>
              <a:cxnLst/>
              <a:rect l="l" t="t" r="r" b="b"/>
              <a:pathLst>
                <a:path w="38583" h="32445" extrusionOk="0">
                  <a:moveTo>
                    <a:pt x="17573" y="0"/>
                  </a:moveTo>
                  <a:cubicBezTo>
                    <a:pt x="14431" y="0"/>
                    <a:pt x="10968" y="2180"/>
                    <a:pt x="9011" y="4369"/>
                  </a:cubicBezTo>
                  <a:cubicBezTo>
                    <a:pt x="8028" y="5468"/>
                    <a:pt x="7111" y="6810"/>
                    <a:pt x="5676" y="7153"/>
                  </a:cubicBezTo>
                  <a:cubicBezTo>
                    <a:pt x="4830" y="7356"/>
                    <a:pt x="3925" y="7164"/>
                    <a:pt x="3076" y="7361"/>
                  </a:cubicBezTo>
                  <a:cubicBezTo>
                    <a:pt x="581" y="7938"/>
                    <a:pt x="1" y="11293"/>
                    <a:pt x="569" y="13791"/>
                  </a:cubicBezTo>
                  <a:cubicBezTo>
                    <a:pt x="1136" y="16289"/>
                    <a:pt x="2307" y="18910"/>
                    <a:pt x="1374" y="21296"/>
                  </a:cubicBezTo>
                  <a:cubicBezTo>
                    <a:pt x="1185" y="21776"/>
                    <a:pt x="913" y="22246"/>
                    <a:pt x="921" y="22762"/>
                  </a:cubicBezTo>
                  <a:cubicBezTo>
                    <a:pt x="932" y="23380"/>
                    <a:pt x="1355" y="23921"/>
                    <a:pt x="1849" y="24293"/>
                  </a:cubicBezTo>
                  <a:cubicBezTo>
                    <a:pt x="2646" y="24890"/>
                    <a:pt x="3559" y="25128"/>
                    <a:pt x="4517" y="25128"/>
                  </a:cubicBezTo>
                  <a:cubicBezTo>
                    <a:pt x="6301" y="25128"/>
                    <a:pt x="8239" y="24301"/>
                    <a:pt x="9868" y="23418"/>
                  </a:cubicBezTo>
                  <a:cubicBezTo>
                    <a:pt x="11665" y="22444"/>
                    <a:pt x="13735" y="21414"/>
                    <a:pt x="15685" y="21414"/>
                  </a:cubicBezTo>
                  <a:cubicBezTo>
                    <a:pt x="16453" y="21414"/>
                    <a:pt x="17203" y="21574"/>
                    <a:pt x="17910" y="21960"/>
                  </a:cubicBezTo>
                  <a:cubicBezTo>
                    <a:pt x="20585" y="23420"/>
                    <a:pt x="20837" y="27119"/>
                    <a:pt x="22486" y="29685"/>
                  </a:cubicBezTo>
                  <a:cubicBezTo>
                    <a:pt x="23522" y="31296"/>
                    <a:pt x="25450" y="32445"/>
                    <a:pt x="27291" y="32445"/>
                  </a:cubicBezTo>
                  <a:cubicBezTo>
                    <a:pt x="28027" y="32445"/>
                    <a:pt x="28749" y="32261"/>
                    <a:pt x="29394" y="31851"/>
                  </a:cubicBezTo>
                  <a:cubicBezTo>
                    <a:pt x="30163" y="31362"/>
                    <a:pt x="30731" y="30624"/>
                    <a:pt x="31285" y="29900"/>
                  </a:cubicBezTo>
                  <a:lnTo>
                    <a:pt x="34684" y="25460"/>
                  </a:lnTo>
                  <a:cubicBezTo>
                    <a:pt x="36183" y="23501"/>
                    <a:pt x="37736" y="21414"/>
                    <a:pt x="38025" y="18965"/>
                  </a:cubicBezTo>
                  <a:cubicBezTo>
                    <a:pt x="38582" y="14235"/>
                    <a:pt x="34390" y="10436"/>
                    <a:pt x="30609" y="7540"/>
                  </a:cubicBezTo>
                  <a:cubicBezTo>
                    <a:pt x="30407" y="6031"/>
                    <a:pt x="30190" y="4479"/>
                    <a:pt x="29421" y="3165"/>
                  </a:cubicBezTo>
                  <a:cubicBezTo>
                    <a:pt x="28683" y="1906"/>
                    <a:pt x="27576" y="1186"/>
                    <a:pt x="26718" y="1186"/>
                  </a:cubicBezTo>
                  <a:cubicBezTo>
                    <a:pt x="25783" y="1186"/>
                    <a:pt x="25141" y="2039"/>
                    <a:pt x="25589" y="3982"/>
                  </a:cubicBezTo>
                  <a:cubicBezTo>
                    <a:pt x="25561" y="3983"/>
                    <a:pt x="25533" y="3983"/>
                    <a:pt x="25505" y="3983"/>
                  </a:cubicBezTo>
                  <a:cubicBezTo>
                    <a:pt x="23077" y="3983"/>
                    <a:pt x="21095" y="399"/>
                    <a:pt x="18382" y="51"/>
                  </a:cubicBezTo>
                  <a:cubicBezTo>
                    <a:pt x="18115" y="17"/>
                    <a:pt x="17846" y="0"/>
                    <a:pt x="175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5" name="Google Shape;885;p46"/>
          <p:cNvSpPr/>
          <p:nvPr/>
        </p:nvSpPr>
        <p:spPr>
          <a:xfrm>
            <a:off x="4709510" y="180238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6" name="Google Shape;886;p46"/>
          <p:cNvSpPr/>
          <p:nvPr/>
        </p:nvSpPr>
        <p:spPr>
          <a:xfrm>
            <a:off x="4740110" y="199198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7" name="Google Shape;887;p46"/>
          <p:cNvSpPr/>
          <p:nvPr/>
        </p:nvSpPr>
        <p:spPr>
          <a:xfrm>
            <a:off x="5119335" y="199198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8" name="Google Shape;888;p46"/>
          <p:cNvSpPr/>
          <p:nvPr/>
        </p:nvSpPr>
        <p:spPr>
          <a:xfrm>
            <a:off x="4948085" y="184013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9" name="Google Shape;889;p46"/>
          <p:cNvSpPr/>
          <p:nvPr/>
        </p:nvSpPr>
        <p:spPr>
          <a:xfrm>
            <a:off x="5274285" y="192853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0" name="Google Shape;890;p46"/>
          <p:cNvSpPr/>
          <p:nvPr/>
        </p:nvSpPr>
        <p:spPr>
          <a:xfrm>
            <a:off x="4929723" y="203233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1" name="Google Shape;891;p46"/>
          <p:cNvSpPr/>
          <p:nvPr/>
        </p:nvSpPr>
        <p:spPr>
          <a:xfrm>
            <a:off x="5859435" y="1950531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2" name="Google Shape;892;p46"/>
          <p:cNvSpPr/>
          <p:nvPr/>
        </p:nvSpPr>
        <p:spPr>
          <a:xfrm>
            <a:off x="6030685" y="1928531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3" name="Google Shape;893;p46"/>
          <p:cNvSpPr/>
          <p:nvPr/>
        </p:nvSpPr>
        <p:spPr>
          <a:xfrm>
            <a:off x="6030685" y="1647181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4" name="Google Shape;894;p46"/>
          <p:cNvSpPr/>
          <p:nvPr/>
        </p:nvSpPr>
        <p:spPr>
          <a:xfrm>
            <a:off x="5969835" y="1798856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5" name="Google Shape;895;p46"/>
          <p:cNvSpPr/>
          <p:nvPr/>
        </p:nvSpPr>
        <p:spPr>
          <a:xfrm>
            <a:off x="7321260" y="1840131"/>
            <a:ext cx="110400" cy="110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6" name="Google Shape;896;p46"/>
          <p:cNvSpPr/>
          <p:nvPr/>
        </p:nvSpPr>
        <p:spPr>
          <a:xfrm>
            <a:off x="7210860" y="1991981"/>
            <a:ext cx="110400" cy="110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xmlns="" id="{EEADA3EE-EE92-A429-6CF3-89277A08953B}"/>
              </a:ext>
            </a:extLst>
          </p:cNvPr>
          <p:cNvGrpSpPr/>
          <p:nvPr/>
        </p:nvGrpSpPr>
        <p:grpSpPr>
          <a:xfrm>
            <a:off x="520973" y="262088"/>
            <a:ext cx="8318228" cy="830997"/>
            <a:chOff x="402780" y="337090"/>
            <a:chExt cx="6988589" cy="658825"/>
          </a:xfrm>
        </p:grpSpPr>
        <p:pic>
          <p:nvPicPr>
            <p:cNvPr id="148" name="Picture 147">
              <a:extLst>
                <a:ext uri="{FF2B5EF4-FFF2-40B4-BE49-F238E27FC236}">
                  <a16:creationId xmlns:a16="http://schemas.microsoft.com/office/drawing/2014/main" xmlns="" id="{908DF122-4634-9259-0647-B1865AF71D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80" y="373179"/>
              <a:ext cx="5007419" cy="618243"/>
            </a:xfrm>
            <a:prstGeom prst="rect">
              <a:avLst/>
            </a:prstGeom>
          </p:spPr>
        </p:pic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xmlns="" id="{31DCC8CF-6783-5F71-BE7A-1B13C815BC96}"/>
                </a:ext>
              </a:extLst>
            </p:cNvPr>
            <p:cNvSpPr txBox="1"/>
            <p:nvPr/>
          </p:nvSpPr>
          <p:spPr>
            <a:xfrm>
              <a:off x="625467" y="337090"/>
              <a:ext cx="6765902" cy="658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B. Sejarah dan Peran </a:t>
              </a:r>
              <a:r>
                <a:rPr lang="en-US" sz="2400" b="1" dirty="0" err="1"/>
                <a:t>Wali</a:t>
              </a:r>
              <a:r>
                <a:rPr lang="en-US" sz="2400" b="1" dirty="0"/>
                <a:t> </a:t>
              </a:r>
              <a:r>
                <a:rPr lang="en-US" sz="2400" b="1" dirty="0" err="1"/>
                <a:t>Songo</a:t>
              </a:r>
              <a:r>
                <a:rPr lang="en-US" sz="2400" b="1" dirty="0"/>
                <a:t> </a:t>
              </a:r>
              <a:r>
                <a:rPr lang="en-US" sz="2400" b="1" dirty="0" err="1"/>
                <a:t>dalam</a:t>
              </a:r>
              <a:r>
                <a:rPr lang="en-US" sz="2400" b="1" dirty="0"/>
                <a:t> </a:t>
              </a:r>
            </a:p>
            <a:p>
              <a:r>
                <a:rPr lang="en-US" sz="2400" b="1" dirty="0" err="1"/>
                <a:t>Menyebarkan</a:t>
              </a:r>
              <a:r>
                <a:rPr lang="en-US" sz="2400" b="1" dirty="0"/>
                <a:t> Agama Islam  </a:t>
              </a:r>
            </a:p>
          </p:txBody>
        </p:sp>
      </p:grpSp>
      <p:grpSp>
        <p:nvGrpSpPr>
          <p:cNvPr id="24" name="Google Shape;2636;p58">
            <a:extLst>
              <a:ext uri="{FF2B5EF4-FFF2-40B4-BE49-F238E27FC236}">
                <a16:creationId xmlns:a16="http://schemas.microsoft.com/office/drawing/2014/main" xmlns="" id="{D42B22A1-C55C-D7DE-CADF-EAD1DA6B1223}"/>
              </a:ext>
            </a:extLst>
          </p:cNvPr>
          <p:cNvGrpSpPr/>
          <p:nvPr/>
        </p:nvGrpSpPr>
        <p:grpSpPr>
          <a:xfrm>
            <a:off x="990600" y="1276349"/>
            <a:ext cx="6999694" cy="3209889"/>
            <a:chOff x="1340257" y="464318"/>
            <a:chExt cx="6999694" cy="2997528"/>
          </a:xfrm>
        </p:grpSpPr>
        <p:sp>
          <p:nvSpPr>
            <p:cNvPr id="25" name="Google Shape;2637;p58">
              <a:extLst>
                <a:ext uri="{FF2B5EF4-FFF2-40B4-BE49-F238E27FC236}">
                  <a16:creationId xmlns:a16="http://schemas.microsoft.com/office/drawing/2014/main" xmlns="" id="{92934AB4-01B9-ECE4-0B96-2A24D8E83D39}"/>
                </a:ext>
              </a:extLst>
            </p:cNvPr>
            <p:cNvSpPr/>
            <p:nvPr/>
          </p:nvSpPr>
          <p:spPr>
            <a:xfrm rot="10800000" flipH="1">
              <a:off x="1344551" y="851246"/>
              <a:ext cx="6995400" cy="2610600"/>
            </a:xfrm>
            <a:prstGeom prst="round2SameRect">
              <a:avLst>
                <a:gd name="adj1" fmla="val 9795"/>
                <a:gd name="adj2" fmla="val 0"/>
              </a:avLst>
            </a:prstGeom>
            <a:ln>
              <a:headEnd type="none" w="sm" len="sm"/>
              <a:tailEnd type="none" w="sm" len="sm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38;p58">
              <a:extLst>
                <a:ext uri="{FF2B5EF4-FFF2-40B4-BE49-F238E27FC236}">
                  <a16:creationId xmlns:a16="http://schemas.microsoft.com/office/drawing/2014/main" xmlns="" id="{278ED96E-FAB7-58B4-82BD-1C7DE6CB83AE}"/>
                </a:ext>
              </a:extLst>
            </p:cNvPr>
            <p:cNvSpPr/>
            <p:nvPr/>
          </p:nvSpPr>
          <p:spPr>
            <a:xfrm>
              <a:off x="1340257" y="464318"/>
              <a:ext cx="6995400" cy="410400"/>
            </a:xfrm>
            <a:prstGeom prst="round2SameRect">
              <a:avLst>
                <a:gd name="adj1" fmla="val 35758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 spc="300" dirty="0"/>
                <a:t>8. </a:t>
              </a:r>
              <a:r>
                <a:rPr lang="en-US" sz="2000" b="1" spc="300" dirty="0" err="1"/>
                <a:t>Sunan</a:t>
              </a:r>
              <a:r>
                <a:rPr lang="en-US" sz="2000" b="1" spc="300" dirty="0"/>
                <a:t> </a:t>
              </a:r>
              <a:r>
                <a:rPr lang="en-US" sz="2000" b="1" spc="300" dirty="0" err="1"/>
                <a:t>Muria</a:t>
              </a:r>
              <a:r>
                <a:rPr lang="en-US" sz="2000" b="1" spc="300" dirty="0"/>
                <a:t>     </a:t>
              </a:r>
              <a:endParaRPr sz="2000" b="1" spc="300" dirty="0"/>
            </a:p>
          </p:txBody>
        </p:sp>
        <p:sp>
          <p:nvSpPr>
            <p:cNvPr id="27" name="Google Shape;2639;p58">
              <a:extLst>
                <a:ext uri="{FF2B5EF4-FFF2-40B4-BE49-F238E27FC236}">
                  <a16:creationId xmlns:a16="http://schemas.microsoft.com/office/drawing/2014/main" xmlns="" id="{92B7B0B2-6AFB-4E81-ADAF-9E82CBA1C613}"/>
                </a:ext>
              </a:extLst>
            </p:cNvPr>
            <p:cNvSpPr/>
            <p:nvPr/>
          </p:nvSpPr>
          <p:spPr>
            <a:xfrm>
              <a:off x="7480325" y="545525"/>
              <a:ext cx="169500" cy="169500"/>
            </a:xfrm>
            <a:custGeom>
              <a:avLst/>
              <a:gdLst/>
              <a:ahLst/>
              <a:cxnLst/>
              <a:rect l="l" t="t" r="r" b="b"/>
              <a:pathLst>
                <a:path w="6780" h="6780" extrusionOk="0">
                  <a:moveTo>
                    <a:pt x="700" y="1"/>
                  </a:moveTo>
                  <a:cubicBezTo>
                    <a:pt x="305" y="1"/>
                    <a:pt x="1" y="305"/>
                    <a:pt x="1" y="670"/>
                  </a:cubicBezTo>
                  <a:lnTo>
                    <a:pt x="1" y="6110"/>
                  </a:lnTo>
                  <a:cubicBezTo>
                    <a:pt x="1" y="6475"/>
                    <a:pt x="305" y="6779"/>
                    <a:pt x="700" y="6779"/>
                  </a:cubicBezTo>
                  <a:lnTo>
                    <a:pt x="6110" y="6779"/>
                  </a:lnTo>
                  <a:cubicBezTo>
                    <a:pt x="6475" y="6779"/>
                    <a:pt x="6779" y="6475"/>
                    <a:pt x="6779" y="6110"/>
                  </a:cubicBezTo>
                  <a:lnTo>
                    <a:pt x="6779" y="670"/>
                  </a:lnTo>
                  <a:cubicBezTo>
                    <a:pt x="6779" y="305"/>
                    <a:pt x="6506" y="1"/>
                    <a:pt x="6110" y="1"/>
                  </a:cubicBezTo>
                  <a:close/>
                </a:path>
              </a:pathLst>
            </a:custGeom>
            <a:solidFill>
              <a:srgbClr val="FE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640;p58">
              <a:extLst>
                <a:ext uri="{FF2B5EF4-FFF2-40B4-BE49-F238E27FC236}">
                  <a16:creationId xmlns:a16="http://schemas.microsoft.com/office/drawing/2014/main" xmlns="" id="{CB56A4F9-E560-E042-28A7-5AD5E550EB9E}"/>
                </a:ext>
              </a:extLst>
            </p:cNvPr>
            <p:cNvSpPr/>
            <p:nvPr/>
          </p:nvSpPr>
          <p:spPr>
            <a:xfrm>
              <a:off x="7522125" y="633288"/>
              <a:ext cx="85900" cy="25"/>
            </a:xfrm>
            <a:custGeom>
              <a:avLst/>
              <a:gdLst/>
              <a:ahLst/>
              <a:cxnLst/>
              <a:rect l="l" t="t" r="r" b="b"/>
              <a:pathLst>
                <a:path w="3436" h="1" fill="none" extrusionOk="0">
                  <a:moveTo>
                    <a:pt x="3435" y="0"/>
                  </a:moveTo>
                  <a:lnTo>
                    <a:pt x="1" y="0"/>
                  </a:lnTo>
                </a:path>
              </a:pathLst>
            </a:custGeom>
            <a:noFill/>
            <a:ln w="28875" cap="rnd" cmpd="sng">
              <a:solidFill>
                <a:srgbClr val="42375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641;p58">
              <a:extLst>
                <a:ext uri="{FF2B5EF4-FFF2-40B4-BE49-F238E27FC236}">
                  <a16:creationId xmlns:a16="http://schemas.microsoft.com/office/drawing/2014/main" xmlns="" id="{B753BF1A-23AE-D54C-00A0-EF03EA95E998}"/>
                </a:ext>
              </a:extLst>
            </p:cNvPr>
            <p:cNvSpPr/>
            <p:nvPr/>
          </p:nvSpPr>
          <p:spPr>
            <a:xfrm>
              <a:off x="802442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extrusionOk="0">
                  <a:moveTo>
                    <a:pt x="669" y="1"/>
                  </a:moveTo>
                  <a:cubicBezTo>
                    <a:pt x="274" y="1"/>
                    <a:pt x="0" y="305"/>
                    <a:pt x="0" y="670"/>
                  </a:cubicBezTo>
                  <a:lnTo>
                    <a:pt x="0" y="6110"/>
                  </a:lnTo>
                  <a:cubicBezTo>
                    <a:pt x="0" y="6475"/>
                    <a:pt x="274" y="6779"/>
                    <a:pt x="669" y="6779"/>
                  </a:cubicBezTo>
                  <a:lnTo>
                    <a:pt x="6079" y="6779"/>
                  </a:lnTo>
                  <a:cubicBezTo>
                    <a:pt x="6475" y="6779"/>
                    <a:pt x="6778" y="6475"/>
                    <a:pt x="6778" y="6110"/>
                  </a:cubicBezTo>
                  <a:lnTo>
                    <a:pt x="6778" y="670"/>
                  </a:lnTo>
                  <a:cubicBezTo>
                    <a:pt x="6778" y="305"/>
                    <a:pt x="6475" y="1"/>
                    <a:pt x="6079" y="1"/>
                  </a:cubicBezTo>
                  <a:close/>
                </a:path>
              </a:pathLst>
            </a:custGeom>
            <a:solidFill>
              <a:srgbClr val="FE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642;p58">
              <a:extLst>
                <a:ext uri="{FF2B5EF4-FFF2-40B4-BE49-F238E27FC236}">
                  <a16:creationId xmlns:a16="http://schemas.microsoft.com/office/drawing/2014/main" xmlns="" id="{C3297C48-ADB5-5D41-D366-9715CB3819B5}"/>
                </a:ext>
              </a:extLst>
            </p:cNvPr>
            <p:cNvSpPr/>
            <p:nvPr/>
          </p:nvSpPr>
          <p:spPr>
            <a:xfrm>
              <a:off x="802442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079" y="6779"/>
                  </a:moveTo>
                  <a:lnTo>
                    <a:pt x="669" y="6779"/>
                  </a:lnTo>
                  <a:cubicBezTo>
                    <a:pt x="274" y="6779"/>
                    <a:pt x="0" y="6475"/>
                    <a:pt x="0" y="6110"/>
                  </a:cubicBezTo>
                  <a:lnTo>
                    <a:pt x="0" y="670"/>
                  </a:lnTo>
                  <a:cubicBezTo>
                    <a:pt x="0" y="305"/>
                    <a:pt x="274" y="1"/>
                    <a:pt x="669" y="1"/>
                  </a:cubicBezTo>
                  <a:lnTo>
                    <a:pt x="6079" y="1"/>
                  </a:lnTo>
                  <a:cubicBezTo>
                    <a:pt x="6475" y="1"/>
                    <a:pt x="6778" y="305"/>
                    <a:pt x="6778" y="670"/>
                  </a:cubicBezTo>
                  <a:lnTo>
                    <a:pt x="6778" y="6110"/>
                  </a:lnTo>
                  <a:cubicBezTo>
                    <a:pt x="6778" y="6475"/>
                    <a:pt x="6475" y="6779"/>
                    <a:pt x="6079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643;p58">
              <a:extLst>
                <a:ext uri="{FF2B5EF4-FFF2-40B4-BE49-F238E27FC236}">
                  <a16:creationId xmlns:a16="http://schemas.microsoft.com/office/drawing/2014/main" xmlns="" id="{FE641F2B-3A23-6097-81F8-5543172983D9}"/>
                </a:ext>
              </a:extLst>
            </p:cNvPr>
            <p:cNvSpPr/>
            <p:nvPr/>
          </p:nvSpPr>
          <p:spPr>
            <a:xfrm>
              <a:off x="8029725" y="549325"/>
              <a:ext cx="158850" cy="160375"/>
            </a:xfrm>
            <a:custGeom>
              <a:avLst/>
              <a:gdLst/>
              <a:ahLst/>
              <a:cxnLst/>
              <a:rect l="l" t="t" r="r" b="b"/>
              <a:pathLst>
                <a:path w="6354" h="6415" fill="none" extrusionOk="0">
                  <a:moveTo>
                    <a:pt x="1" y="1"/>
                  </a:moveTo>
                  <a:lnTo>
                    <a:pt x="6354" y="6414"/>
                  </a:lnTo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644;p58">
              <a:extLst>
                <a:ext uri="{FF2B5EF4-FFF2-40B4-BE49-F238E27FC236}">
                  <a16:creationId xmlns:a16="http://schemas.microsoft.com/office/drawing/2014/main" xmlns="" id="{156AB08E-17C4-A005-DB5D-C2A48D12A4BE}"/>
                </a:ext>
              </a:extLst>
            </p:cNvPr>
            <p:cNvSpPr/>
            <p:nvPr/>
          </p:nvSpPr>
          <p:spPr>
            <a:xfrm>
              <a:off x="8028975" y="549325"/>
              <a:ext cx="158850" cy="160375"/>
            </a:xfrm>
            <a:custGeom>
              <a:avLst/>
              <a:gdLst/>
              <a:ahLst/>
              <a:cxnLst/>
              <a:rect l="l" t="t" r="r" b="b"/>
              <a:pathLst>
                <a:path w="6354" h="6415" fill="none" extrusionOk="0">
                  <a:moveTo>
                    <a:pt x="6353" y="1"/>
                  </a:moveTo>
                  <a:lnTo>
                    <a:pt x="1" y="6414"/>
                  </a:lnTo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645;p58">
              <a:extLst>
                <a:ext uri="{FF2B5EF4-FFF2-40B4-BE49-F238E27FC236}">
                  <a16:creationId xmlns:a16="http://schemas.microsoft.com/office/drawing/2014/main" xmlns="" id="{70C6E5F5-301A-0905-A720-AD9200A991A6}"/>
                </a:ext>
              </a:extLst>
            </p:cNvPr>
            <p:cNvSpPr/>
            <p:nvPr/>
          </p:nvSpPr>
          <p:spPr>
            <a:xfrm>
              <a:off x="802442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079" y="6779"/>
                  </a:moveTo>
                  <a:lnTo>
                    <a:pt x="669" y="6779"/>
                  </a:lnTo>
                  <a:cubicBezTo>
                    <a:pt x="274" y="6779"/>
                    <a:pt x="0" y="6475"/>
                    <a:pt x="0" y="6110"/>
                  </a:cubicBezTo>
                  <a:lnTo>
                    <a:pt x="0" y="670"/>
                  </a:lnTo>
                  <a:cubicBezTo>
                    <a:pt x="0" y="305"/>
                    <a:pt x="274" y="1"/>
                    <a:pt x="669" y="1"/>
                  </a:cubicBezTo>
                  <a:lnTo>
                    <a:pt x="6079" y="1"/>
                  </a:lnTo>
                  <a:cubicBezTo>
                    <a:pt x="6475" y="1"/>
                    <a:pt x="6778" y="305"/>
                    <a:pt x="6778" y="670"/>
                  </a:cubicBezTo>
                  <a:lnTo>
                    <a:pt x="6778" y="6110"/>
                  </a:lnTo>
                  <a:cubicBezTo>
                    <a:pt x="6778" y="6475"/>
                    <a:pt x="6475" y="6779"/>
                    <a:pt x="6079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646;p58">
              <a:extLst>
                <a:ext uri="{FF2B5EF4-FFF2-40B4-BE49-F238E27FC236}">
                  <a16:creationId xmlns:a16="http://schemas.microsoft.com/office/drawing/2014/main" xmlns="" id="{F0CC320B-8FC8-6045-9C2D-228B1415E610}"/>
                </a:ext>
              </a:extLst>
            </p:cNvPr>
            <p:cNvSpPr/>
            <p:nvPr/>
          </p:nvSpPr>
          <p:spPr>
            <a:xfrm>
              <a:off x="775237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extrusionOk="0">
                  <a:moveTo>
                    <a:pt x="669" y="1"/>
                  </a:moveTo>
                  <a:cubicBezTo>
                    <a:pt x="305" y="1"/>
                    <a:pt x="1" y="305"/>
                    <a:pt x="1" y="670"/>
                  </a:cubicBezTo>
                  <a:lnTo>
                    <a:pt x="1" y="6110"/>
                  </a:lnTo>
                  <a:cubicBezTo>
                    <a:pt x="1" y="6475"/>
                    <a:pt x="305" y="6779"/>
                    <a:pt x="669" y="6779"/>
                  </a:cubicBezTo>
                  <a:lnTo>
                    <a:pt x="6110" y="6779"/>
                  </a:lnTo>
                  <a:cubicBezTo>
                    <a:pt x="6475" y="6779"/>
                    <a:pt x="6779" y="6475"/>
                    <a:pt x="6779" y="6110"/>
                  </a:cubicBezTo>
                  <a:lnTo>
                    <a:pt x="6779" y="670"/>
                  </a:lnTo>
                  <a:cubicBezTo>
                    <a:pt x="6779" y="305"/>
                    <a:pt x="6475" y="1"/>
                    <a:pt x="6110" y="1"/>
                  </a:cubicBezTo>
                  <a:close/>
                </a:path>
              </a:pathLst>
            </a:custGeom>
            <a:solidFill>
              <a:srgbClr val="FE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647;p58">
              <a:extLst>
                <a:ext uri="{FF2B5EF4-FFF2-40B4-BE49-F238E27FC236}">
                  <a16:creationId xmlns:a16="http://schemas.microsoft.com/office/drawing/2014/main" xmlns="" id="{ACAB5489-73C7-ADBF-2A8E-E6A4CC27DF7F}"/>
                </a:ext>
              </a:extLst>
            </p:cNvPr>
            <p:cNvSpPr/>
            <p:nvPr/>
          </p:nvSpPr>
          <p:spPr>
            <a:xfrm>
              <a:off x="775237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110" y="6779"/>
                  </a:moveTo>
                  <a:lnTo>
                    <a:pt x="669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669" y="1"/>
                  </a:cubicBezTo>
                  <a:lnTo>
                    <a:pt x="6110" y="1"/>
                  </a:lnTo>
                  <a:cubicBezTo>
                    <a:pt x="6475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648;p58">
              <a:extLst>
                <a:ext uri="{FF2B5EF4-FFF2-40B4-BE49-F238E27FC236}">
                  <a16:creationId xmlns:a16="http://schemas.microsoft.com/office/drawing/2014/main" xmlns="" id="{7FA8D8E0-001C-85AD-CB77-065BFD4A3831}"/>
                </a:ext>
              </a:extLst>
            </p:cNvPr>
            <p:cNvSpPr/>
            <p:nvPr/>
          </p:nvSpPr>
          <p:spPr>
            <a:xfrm>
              <a:off x="775237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110" y="6779"/>
                  </a:moveTo>
                  <a:lnTo>
                    <a:pt x="669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669" y="1"/>
                  </a:cubicBezTo>
                  <a:lnTo>
                    <a:pt x="6110" y="1"/>
                  </a:lnTo>
                  <a:cubicBezTo>
                    <a:pt x="6475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649;p58">
              <a:extLst>
                <a:ext uri="{FF2B5EF4-FFF2-40B4-BE49-F238E27FC236}">
                  <a16:creationId xmlns:a16="http://schemas.microsoft.com/office/drawing/2014/main" xmlns="" id="{54DBC8C8-FA2F-4AE9-8031-26C17F703CFA}"/>
                </a:ext>
              </a:extLst>
            </p:cNvPr>
            <p:cNvSpPr/>
            <p:nvPr/>
          </p:nvSpPr>
          <p:spPr>
            <a:xfrm>
              <a:off x="7794175" y="601000"/>
              <a:ext cx="85900" cy="64625"/>
            </a:xfrm>
            <a:custGeom>
              <a:avLst/>
              <a:gdLst/>
              <a:ahLst/>
              <a:cxnLst/>
              <a:rect l="l" t="t" r="r" b="b"/>
              <a:pathLst>
                <a:path w="3436" h="2585" fill="none" extrusionOk="0">
                  <a:moveTo>
                    <a:pt x="0" y="1"/>
                  </a:moveTo>
                  <a:lnTo>
                    <a:pt x="3435" y="1"/>
                  </a:lnTo>
                  <a:lnTo>
                    <a:pt x="3435" y="2584"/>
                  </a:lnTo>
                  <a:lnTo>
                    <a:pt x="0" y="2584"/>
                  </a:lnTo>
                  <a:close/>
                </a:path>
              </a:pathLst>
            </a:custGeom>
            <a:noFill/>
            <a:ln w="23550" cap="rnd" cmpd="sng">
              <a:solidFill>
                <a:srgbClr val="42375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650;p58">
              <a:extLst>
                <a:ext uri="{FF2B5EF4-FFF2-40B4-BE49-F238E27FC236}">
                  <a16:creationId xmlns:a16="http://schemas.microsoft.com/office/drawing/2014/main" xmlns="" id="{65BC22D0-82E6-EFF4-8AE9-852C261F93FE}"/>
                </a:ext>
              </a:extLst>
            </p:cNvPr>
            <p:cNvSpPr/>
            <p:nvPr/>
          </p:nvSpPr>
          <p:spPr>
            <a:xfrm>
              <a:off x="7480325" y="545525"/>
              <a:ext cx="169500" cy="169500"/>
            </a:xfrm>
            <a:custGeom>
              <a:avLst/>
              <a:gdLst/>
              <a:ahLst/>
              <a:cxnLst/>
              <a:rect l="l" t="t" r="r" b="b"/>
              <a:pathLst>
                <a:path w="6780" h="6780" fill="none" extrusionOk="0">
                  <a:moveTo>
                    <a:pt x="6110" y="6779"/>
                  </a:moveTo>
                  <a:lnTo>
                    <a:pt x="700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700" y="1"/>
                  </a:cubicBezTo>
                  <a:lnTo>
                    <a:pt x="6110" y="1"/>
                  </a:lnTo>
                  <a:cubicBezTo>
                    <a:pt x="6506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651;p58">
              <a:extLst>
                <a:ext uri="{FF2B5EF4-FFF2-40B4-BE49-F238E27FC236}">
                  <a16:creationId xmlns:a16="http://schemas.microsoft.com/office/drawing/2014/main" xmlns="" id="{E39BD274-F3E7-AB25-E8DC-717F69EB7FCB}"/>
                </a:ext>
              </a:extLst>
            </p:cNvPr>
            <p:cNvSpPr/>
            <p:nvPr/>
          </p:nvSpPr>
          <p:spPr>
            <a:xfrm>
              <a:off x="7480325" y="545525"/>
              <a:ext cx="169500" cy="169500"/>
            </a:xfrm>
            <a:custGeom>
              <a:avLst/>
              <a:gdLst/>
              <a:ahLst/>
              <a:cxnLst/>
              <a:rect l="l" t="t" r="r" b="b"/>
              <a:pathLst>
                <a:path w="6780" h="6780" fill="none" extrusionOk="0">
                  <a:moveTo>
                    <a:pt x="6110" y="6779"/>
                  </a:moveTo>
                  <a:lnTo>
                    <a:pt x="700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700" y="1"/>
                  </a:cubicBezTo>
                  <a:lnTo>
                    <a:pt x="6110" y="1"/>
                  </a:lnTo>
                  <a:cubicBezTo>
                    <a:pt x="6506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8E5394A3-35A6-FF2C-20A0-AEED6A6CA5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4128"/>
            <a:ext cx="9143244" cy="499831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5B64A641-ED1C-9CB1-EE1F-C3A169B3BE53}"/>
              </a:ext>
            </a:extLst>
          </p:cNvPr>
          <p:cNvSpPr txBox="1"/>
          <p:nvPr/>
        </p:nvSpPr>
        <p:spPr>
          <a:xfrm>
            <a:off x="1138342" y="1798856"/>
            <a:ext cx="6843802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Nama </a:t>
            </a:r>
            <a:r>
              <a:rPr lang="en-US" sz="1500" dirty="0" err="1"/>
              <a:t>aslinya</a:t>
            </a:r>
            <a:r>
              <a:rPr lang="en-US" sz="1500" dirty="0"/>
              <a:t> Raden Umar Said </a:t>
            </a:r>
            <a:r>
              <a:rPr lang="en-US" sz="1500" dirty="0" err="1"/>
              <a:t>atau</a:t>
            </a:r>
            <a:r>
              <a:rPr lang="en-US" sz="1500" dirty="0"/>
              <a:t> Raden Said. Lahir </a:t>
            </a:r>
            <a:r>
              <a:rPr lang="en-US" sz="1500" dirty="0" err="1"/>
              <a:t>tahun</a:t>
            </a:r>
            <a:r>
              <a:rPr lang="en-US" sz="1500" dirty="0"/>
              <a:t> 1450 M. </a:t>
            </a:r>
            <a:r>
              <a:rPr lang="en-US" sz="1500" dirty="0" err="1"/>
              <a:t>merupakan</a:t>
            </a:r>
            <a:r>
              <a:rPr lang="en-US" sz="1500" dirty="0"/>
              <a:t> </a:t>
            </a:r>
            <a:r>
              <a:rPr lang="en-US" sz="1500" dirty="0" err="1"/>
              <a:t>anak</a:t>
            </a:r>
            <a:r>
              <a:rPr lang="en-US" sz="1500" dirty="0"/>
              <a:t> </a:t>
            </a:r>
            <a:r>
              <a:rPr lang="en-US" sz="1500" dirty="0" err="1"/>
              <a:t>dari</a:t>
            </a:r>
            <a:r>
              <a:rPr lang="en-US" sz="1500" dirty="0"/>
              <a:t> </a:t>
            </a:r>
            <a:r>
              <a:rPr lang="en-US" sz="1500" dirty="0" err="1"/>
              <a:t>Sunan</a:t>
            </a:r>
            <a:r>
              <a:rPr lang="en-US" sz="1500" dirty="0"/>
              <a:t> </a:t>
            </a:r>
            <a:r>
              <a:rPr lang="en-US" sz="1500" dirty="0" err="1"/>
              <a:t>Kalijaga</a:t>
            </a:r>
            <a:r>
              <a:rPr lang="en-US" sz="15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Wilayah </a:t>
            </a:r>
            <a:r>
              <a:rPr lang="en-US" sz="1500" dirty="0" err="1"/>
              <a:t>dakwahnya</a:t>
            </a:r>
            <a:r>
              <a:rPr lang="en-US" sz="1500" dirty="0"/>
              <a:t> </a:t>
            </a:r>
            <a:r>
              <a:rPr lang="en-US" sz="1500" dirty="0" err="1"/>
              <a:t>disebitar</a:t>
            </a:r>
            <a:r>
              <a:rPr lang="en-US" sz="1500" dirty="0"/>
              <a:t> </a:t>
            </a:r>
            <a:r>
              <a:rPr lang="en-US" sz="1500" dirty="0" err="1"/>
              <a:t>pegunungan</a:t>
            </a:r>
            <a:r>
              <a:rPr lang="en-US" sz="1500" dirty="0"/>
              <a:t> </a:t>
            </a:r>
            <a:r>
              <a:rPr lang="en-US" sz="1500" dirty="0" err="1"/>
              <a:t>Muria</a:t>
            </a:r>
            <a:r>
              <a:rPr lang="en-US" sz="1500" dirty="0"/>
              <a:t> dan </a:t>
            </a:r>
            <a:r>
              <a:rPr lang="en-US" sz="1500" dirty="0" err="1"/>
              <a:t>mengutamakan</a:t>
            </a:r>
            <a:r>
              <a:rPr lang="en-US" sz="1500" dirty="0"/>
              <a:t> </a:t>
            </a:r>
            <a:r>
              <a:rPr lang="en-US" sz="1500" dirty="0" err="1"/>
              <a:t>dakwah</a:t>
            </a:r>
            <a:r>
              <a:rPr lang="en-US" sz="1500" dirty="0"/>
              <a:t> di </a:t>
            </a:r>
            <a:r>
              <a:rPr lang="en-US" sz="1500" dirty="0" err="1"/>
              <a:t>daerah</a:t>
            </a:r>
            <a:r>
              <a:rPr lang="en-US" sz="1500" dirty="0"/>
              <a:t> </a:t>
            </a:r>
            <a:r>
              <a:rPr lang="en-US" sz="1500" dirty="0" err="1"/>
              <a:t>pedesaan</a:t>
            </a:r>
            <a:r>
              <a:rPr lang="en-US" sz="15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err="1"/>
              <a:t>Dakwahnya</a:t>
            </a:r>
            <a:r>
              <a:rPr lang="en-US" sz="1500" dirty="0"/>
              <a:t> yang </a:t>
            </a:r>
            <a:r>
              <a:rPr lang="en-US" sz="1500" dirty="0" err="1"/>
              <a:t>menyesuaikan</a:t>
            </a:r>
            <a:r>
              <a:rPr lang="en-US" sz="1500" dirty="0"/>
              <a:t> </a:t>
            </a:r>
            <a:r>
              <a:rPr lang="en-US" sz="1500" dirty="0" err="1"/>
              <a:t>dengan</a:t>
            </a:r>
            <a:r>
              <a:rPr lang="en-US" sz="1500" dirty="0"/>
              <a:t> </a:t>
            </a:r>
            <a:r>
              <a:rPr lang="en-US" sz="1500" dirty="0" err="1"/>
              <a:t>adat</a:t>
            </a:r>
            <a:r>
              <a:rPr lang="en-US" sz="1500" dirty="0"/>
              <a:t> </a:t>
            </a:r>
            <a:r>
              <a:rPr lang="en-US" sz="1500" dirty="0" err="1"/>
              <a:t>sekitar</a:t>
            </a:r>
            <a:r>
              <a:rPr lang="en-US" sz="1500" dirty="0"/>
              <a:t> dan </a:t>
            </a:r>
            <a:r>
              <a:rPr lang="en-US" sz="1500" dirty="0" err="1"/>
              <a:t>jiwa</a:t>
            </a:r>
            <a:r>
              <a:rPr lang="en-US" sz="1500" dirty="0"/>
              <a:t> </a:t>
            </a:r>
            <a:r>
              <a:rPr lang="en-US" sz="1500" dirty="0" err="1"/>
              <a:t>sosialnya</a:t>
            </a:r>
            <a:r>
              <a:rPr lang="en-US" sz="1500" dirty="0"/>
              <a:t> yang </a:t>
            </a:r>
            <a:r>
              <a:rPr lang="en-US" sz="1500" dirty="0" err="1"/>
              <a:t>tinggi</a:t>
            </a:r>
            <a:r>
              <a:rPr lang="en-US" sz="1500" dirty="0"/>
              <a:t>, </a:t>
            </a:r>
            <a:r>
              <a:rPr lang="en-US" sz="1500" dirty="0" err="1"/>
              <a:t>membuat</a:t>
            </a:r>
            <a:r>
              <a:rPr lang="en-US" sz="1500" dirty="0"/>
              <a:t> Islam </a:t>
            </a:r>
            <a:r>
              <a:rPr lang="en-US" sz="1500" dirty="0" err="1"/>
              <a:t>mudah</a:t>
            </a:r>
            <a:r>
              <a:rPr lang="en-US" sz="1500" dirty="0"/>
              <a:t> </a:t>
            </a:r>
            <a:r>
              <a:rPr lang="en-US" sz="1500" dirty="0" err="1"/>
              <a:t>diterima</a:t>
            </a:r>
            <a:r>
              <a:rPr lang="en-US" sz="15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err="1"/>
              <a:t>Ia</a:t>
            </a:r>
            <a:r>
              <a:rPr lang="en-US" sz="1500" dirty="0"/>
              <a:t> juga </a:t>
            </a:r>
            <a:r>
              <a:rPr lang="en-US" sz="1500" dirty="0" err="1"/>
              <a:t>berdakwah</a:t>
            </a:r>
            <a:r>
              <a:rPr lang="en-US" sz="1500" dirty="0"/>
              <a:t> </a:t>
            </a:r>
            <a:r>
              <a:rPr lang="en-US" sz="1500" dirty="0" err="1"/>
              <a:t>melalui</a:t>
            </a:r>
            <a:r>
              <a:rPr lang="en-US" sz="1500" dirty="0"/>
              <a:t> </a:t>
            </a:r>
            <a:r>
              <a:rPr lang="en-US" sz="1500" dirty="0" err="1"/>
              <a:t>kesenian</a:t>
            </a:r>
            <a:r>
              <a:rPr lang="en-US" sz="1500" dirty="0"/>
              <a:t>. Salah </a:t>
            </a:r>
            <a:r>
              <a:rPr lang="en-US" sz="1500" dirty="0" err="1"/>
              <a:t>satu</a:t>
            </a:r>
            <a:r>
              <a:rPr lang="en-US" sz="1500" dirty="0"/>
              <a:t> </a:t>
            </a:r>
            <a:r>
              <a:rPr lang="en-US" sz="1500" dirty="0" err="1"/>
              <a:t>karyanya</a:t>
            </a:r>
            <a:r>
              <a:rPr lang="en-US" sz="1500" dirty="0"/>
              <a:t> </a:t>
            </a:r>
            <a:r>
              <a:rPr lang="en-US" sz="1500" dirty="0" err="1"/>
              <a:t>adalah</a:t>
            </a:r>
            <a:r>
              <a:rPr lang="en-US" sz="1500" dirty="0"/>
              <a:t> </a:t>
            </a:r>
            <a:r>
              <a:rPr lang="en-US" sz="1500" dirty="0" err="1"/>
              <a:t>Kinanti</a:t>
            </a:r>
            <a:r>
              <a:rPr lang="en-US" sz="1500" dirty="0"/>
              <a:t> dan </a:t>
            </a:r>
            <a:r>
              <a:rPr lang="en-US" sz="1500" dirty="0" err="1"/>
              <a:t>Sinom</a:t>
            </a:r>
            <a:r>
              <a:rPr lang="en-US" sz="15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Waktu </a:t>
            </a:r>
            <a:r>
              <a:rPr lang="en-US" sz="1500" dirty="0" err="1"/>
              <a:t>wafatnya</a:t>
            </a:r>
            <a:r>
              <a:rPr lang="en-US" sz="1500" dirty="0"/>
              <a:t> </a:t>
            </a:r>
            <a:r>
              <a:rPr lang="en-US" sz="1500" dirty="0" err="1"/>
              <a:t>tidak</a:t>
            </a:r>
            <a:r>
              <a:rPr lang="en-US" sz="1500" dirty="0"/>
              <a:t> </a:t>
            </a:r>
            <a:r>
              <a:rPr lang="en-US" sz="1500" dirty="0" err="1"/>
              <a:t>diketahui</a:t>
            </a:r>
            <a:r>
              <a:rPr lang="en-US" sz="1500" dirty="0"/>
              <a:t> </a:t>
            </a:r>
            <a:r>
              <a:rPr lang="en-US" sz="1500" dirty="0" err="1"/>
              <a:t>dengan</a:t>
            </a:r>
            <a:r>
              <a:rPr lang="en-US" sz="1500" dirty="0"/>
              <a:t> </a:t>
            </a:r>
            <a:r>
              <a:rPr lang="en-US" sz="1500" dirty="0" err="1"/>
              <a:t>pasti</a:t>
            </a:r>
            <a:r>
              <a:rPr lang="en-US" sz="1500" dirty="0"/>
              <a:t> </a:t>
            </a:r>
            <a:r>
              <a:rPr lang="en-US" sz="1500" dirty="0" err="1"/>
              <a:t>akan</a:t>
            </a:r>
            <a:r>
              <a:rPr lang="en-US" sz="1500" dirty="0"/>
              <a:t> </a:t>
            </a:r>
            <a:r>
              <a:rPr lang="en-US" sz="1500" dirty="0" err="1"/>
              <a:t>tetapi</a:t>
            </a:r>
            <a:r>
              <a:rPr lang="en-US" sz="1500" dirty="0"/>
              <a:t> </a:t>
            </a:r>
            <a:r>
              <a:rPr lang="en-US" sz="1500" dirty="0" err="1"/>
              <a:t>masyarakat</a:t>
            </a:r>
            <a:r>
              <a:rPr lang="en-US" sz="1500" dirty="0"/>
              <a:t> </a:t>
            </a:r>
            <a:r>
              <a:rPr lang="en-US" sz="1500" dirty="0" err="1"/>
              <a:t>menetapkan</a:t>
            </a:r>
            <a:r>
              <a:rPr lang="en-US" sz="1500" dirty="0"/>
              <a:t> </a:t>
            </a:r>
            <a:r>
              <a:rPr lang="en-US" sz="1500" dirty="0" err="1"/>
              <a:t>setiap</a:t>
            </a:r>
            <a:r>
              <a:rPr lang="en-US" sz="1500" dirty="0"/>
              <a:t> </a:t>
            </a:r>
            <a:r>
              <a:rPr lang="en-US" sz="1500" dirty="0" err="1"/>
              <a:t>tanggal</a:t>
            </a:r>
            <a:r>
              <a:rPr lang="en-US" sz="1500" dirty="0"/>
              <a:t> 15 </a:t>
            </a:r>
            <a:r>
              <a:rPr lang="en-US" sz="1500" dirty="0" err="1"/>
              <a:t>syura</a:t>
            </a:r>
            <a:r>
              <a:rPr lang="en-US" sz="1500" dirty="0"/>
              <a:t> (Muharram). </a:t>
            </a:r>
            <a:r>
              <a:rPr lang="en-US" sz="1500" dirty="0" err="1"/>
              <a:t>Makamnya</a:t>
            </a:r>
            <a:r>
              <a:rPr lang="en-US" sz="1500" dirty="0"/>
              <a:t> </a:t>
            </a:r>
            <a:r>
              <a:rPr lang="en-US" sz="1500" dirty="0" err="1"/>
              <a:t>terletak</a:t>
            </a:r>
            <a:r>
              <a:rPr lang="en-US" sz="1500" dirty="0"/>
              <a:t> di </a:t>
            </a:r>
            <a:r>
              <a:rPr lang="en-US" sz="1500" dirty="0" err="1"/>
              <a:t>belakang</a:t>
            </a:r>
            <a:r>
              <a:rPr lang="en-US" sz="1500" dirty="0"/>
              <a:t> masjid </a:t>
            </a:r>
            <a:r>
              <a:rPr lang="en-US" sz="1500" dirty="0" err="1"/>
              <a:t>peninggalan</a:t>
            </a:r>
            <a:r>
              <a:rPr lang="en-US" sz="1500" dirty="0"/>
              <a:t> </a:t>
            </a:r>
            <a:r>
              <a:rPr lang="en-US" sz="1500" dirty="0" err="1"/>
              <a:t>Sunan</a:t>
            </a:r>
            <a:r>
              <a:rPr lang="en-US" sz="1500" dirty="0"/>
              <a:t> </a:t>
            </a:r>
            <a:r>
              <a:rPr lang="en-US" sz="1500" dirty="0" err="1"/>
              <a:t>Muria</a:t>
            </a:r>
            <a:r>
              <a:rPr lang="en-US" sz="17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73837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3" name="Google Shape;863;p46"/>
          <p:cNvGrpSpPr/>
          <p:nvPr/>
        </p:nvGrpSpPr>
        <p:grpSpPr>
          <a:xfrm>
            <a:off x="5800011" y="202313"/>
            <a:ext cx="3196828" cy="2102149"/>
            <a:chOff x="235800" y="830650"/>
            <a:chExt cx="6978450" cy="4588844"/>
          </a:xfrm>
        </p:grpSpPr>
        <p:sp>
          <p:nvSpPr>
            <p:cNvPr id="864" name="Google Shape;864;p46"/>
            <p:cNvSpPr/>
            <p:nvPr/>
          </p:nvSpPr>
          <p:spPr>
            <a:xfrm>
              <a:off x="235800" y="1224769"/>
              <a:ext cx="2592225" cy="4194725"/>
            </a:xfrm>
            <a:custGeom>
              <a:avLst/>
              <a:gdLst/>
              <a:ahLst/>
              <a:cxnLst/>
              <a:rect l="l" t="t" r="r" b="b"/>
              <a:pathLst>
                <a:path w="103689" h="167789" extrusionOk="0">
                  <a:moveTo>
                    <a:pt x="13807" y="0"/>
                  </a:moveTo>
                  <a:cubicBezTo>
                    <a:pt x="11526" y="0"/>
                    <a:pt x="9194" y="921"/>
                    <a:pt x="7431" y="2357"/>
                  </a:cubicBezTo>
                  <a:cubicBezTo>
                    <a:pt x="6418" y="3183"/>
                    <a:pt x="7559" y="5231"/>
                    <a:pt x="8433" y="6203"/>
                  </a:cubicBezTo>
                  <a:cubicBezTo>
                    <a:pt x="9308" y="7175"/>
                    <a:pt x="10393" y="8259"/>
                    <a:pt x="10189" y="9549"/>
                  </a:cubicBezTo>
                  <a:cubicBezTo>
                    <a:pt x="9355" y="9975"/>
                    <a:pt x="8287" y="10084"/>
                    <a:pt x="7292" y="10084"/>
                  </a:cubicBezTo>
                  <a:cubicBezTo>
                    <a:pt x="7024" y="10084"/>
                    <a:pt x="6762" y="10076"/>
                    <a:pt x="6511" y="10065"/>
                  </a:cubicBezTo>
                  <a:cubicBezTo>
                    <a:pt x="6102" y="10046"/>
                    <a:pt x="5686" y="9992"/>
                    <a:pt x="5277" y="9992"/>
                  </a:cubicBezTo>
                  <a:cubicBezTo>
                    <a:pt x="4990" y="9992"/>
                    <a:pt x="4705" y="10019"/>
                    <a:pt x="4430" y="10104"/>
                  </a:cubicBezTo>
                  <a:cubicBezTo>
                    <a:pt x="3763" y="10310"/>
                    <a:pt x="3182" y="11034"/>
                    <a:pt x="3440" y="11683"/>
                  </a:cubicBezTo>
                  <a:cubicBezTo>
                    <a:pt x="2981" y="12481"/>
                    <a:pt x="2431" y="12899"/>
                    <a:pt x="2962" y="13650"/>
                  </a:cubicBezTo>
                  <a:cubicBezTo>
                    <a:pt x="3377" y="14235"/>
                    <a:pt x="4081" y="14716"/>
                    <a:pt x="4076" y="15434"/>
                  </a:cubicBezTo>
                  <a:cubicBezTo>
                    <a:pt x="4071" y="16003"/>
                    <a:pt x="3591" y="16462"/>
                    <a:pt x="3082" y="16719"/>
                  </a:cubicBezTo>
                  <a:cubicBezTo>
                    <a:pt x="2572" y="16973"/>
                    <a:pt x="2000" y="17102"/>
                    <a:pt x="1518" y="17408"/>
                  </a:cubicBezTo>
                  <a:cubicBezTo>
                    <a:pt x="13" y="18366"/>
                    <a:pt x="0" y="20519"/>
                    <a:pt x="159" y="22295"/>
                  </a:cubicBezTo>
                  <a:cubicBezTo>
                    <a:pt x="1133" y="23491"/>
                    <a:pt x="1285" y="25550"/>
                    <a:pt x="817" y="27017"/>
                  </a:cubicBezTo>
                  <a:cubicBezTo>
                    <a:pt x="639" y="27577"/>
                    <a:pt x="351" y="28172"/>
                    <a:pt x="552" y="28724"/>
                  </a:cubicBezTo>
                  <a:cubicBezTo>
                    <a:pt x="782" y="29356"/>
                    <a:pt x="1526" y="29605"/>
                    <a:pt x="2177" y="29773"/>
                  </a:cubicBezTo>
                  <a:cubicBezTo>
                    <a:pt x="2891" y="29958"/>
                    <a:pt x="3669" y="30130"/>
                    <a:pt x="4408" y="30130"/>
                  </a:cubicBezTo>
                  <a:cubicBezTo>
                    <a:pt x="5109" y="30130"/>
                    <a:pt x="5775" y="29975"/>
                    <a:pt x="6314" y="29528"/>
                  </a:cubicBezTo>
                  <a:cubicBezTo>
                    <a:pt x="7583" y="28478"/>
                    <a:pt x="9157" y="28121"/>
                    <a:pt x="10834" y="28121"/>
                  </a:cubicBezTo>
                  <a:cubicBezTo>
                    <a:pt x="13016" y="28121"/>
                    <a:pt x="15374" y="28725"/>
                    <a:pt x="17464" y="29196"/>
                  </a:cubicBezTo>
                  <a:cubicBezTo>
                    <a:pt x="18740" y="29482"/>
                    <a:pt x="20083" y="29952"/>
                    <a:pt x="20830" y="31028"/>
                  </a:cubicBezTo>
                  <a:cubicBezTo>
                    <a:pt x="21824" y="32461"/>
                    <a:pt x="21400" y="34451"/>
                    <a:pt x="20580" y="35993"/>
                  </a:cubicBezTo>
                  <a:cubicBezTo>
                    <a:pt x="19762" y="37533"/>
                    <a:pt x="18587" y="38903"/>
                    <a:pt x="18068" y="40567"/>
                  </a:cubicBezTo>
                  <a:cubicBezTo>
                    <a:pt x="17582" y="42129"/>
                    <a:pt x="17717" y="43806"/>
                    <a:pt x="17859" y="45436"/>
                  </a:cubicBezTo>
                  <a:cubicBezTo>
                    <a:pt x="18032" y="47441"/>
                    <a:pt x="18242" y="49554"/>
                    <a:pt x="19405" y="51198"/>
                  </a:cubicBezTo>
                  <a:cubicBezTo>
                    <a:pt x="20624" y="52922"/>
                    <a:pt x="21392" y="55494"/>
                    <a:pt x="21294" y="57601"/>
                  </a:cubicBezTo>
                  <a:cubicBezTo>
                    <a:pt x="21216" y="59294"/>
                    <a:pt x="20619" y="60958"/>
                    <a:pt x="20775" y="62645"/>
                  </a:cubicBezTo>
                  <a:cubicBezTo>
                    <a:pt x="21057" y="65704"/>
                    <a:pt x="23699" y="67999"/>
                    <a:pt x="26397" y="69471"/>
                  </a:cubicBezTo>
                  <a:cubicBezTo>
                    <a:pt x="29219" y="71013"/>
                    <a:pt x="31651" y="73637"/>
                    <a:pt x="32623" y="76701"/>
                  </a:cubicBezTo>
                  <a:cubicBezTo>
                    <a:pt x="33112" y="78241"/>
                    <a:pt x="33257" y="79868"/>
                    <a:pt x="33688" y="81425"/>
                  </a:cubicBezTo>
                  <a:cubicBezTo>
                    <a:pt x="34432" y="84119"/>
                    <a:pt x="36051" y="86565"/>
                    <a:pt x="38239" y="88307"/>
                  </a:cubicBezTo>
                  <a:cubicBezTo>
                    <a:pt x="39834" y="89575"/>
                    <a:pt x="42451" y="90023"/>
                    <a:pt x="44455" y="90388"/>
                  </a:cubicBezTo>
                  <a:cubicBezTo>
                    <a:pt x="45495" y="90578"/>
                    <a:pt x="46617" y="90728"/>
                    <a:pt x="47400" y="91437"/>
                  </a:cubicBezTo>
                  <a:cubicBezTo>
                    <a:pt x="47762" y="91764"/>
                    <a:pt x="48023" y="92187"/>
                    <a:pt x="48369" y="92530"/>
                  </a:cubicBezTo>
                  <a:cubicBezTo>
                    <a:pt x="50044" y="94188"/>
                    <a:pt x="53127" y="93507"/>
                    <a:pt x="54821" y="95145"/>
                  </a:cubicBezTo>
                  <a:cubicBezTo>
                    <a:pt x="55259" y="95566"/>
                    <a:pt x="55558" y="96107"/>
                    <a:pt x="55941" y="96579"/>
                  </a:cubicBezTo>
                  <a:cubicBezTo>
                    <a:pt x="56887" y="97736"/>
                    <a:pt x="58370" y="98428"/>
                    <a:pt x="59861" y="98428"/>
                  </a:cubicBezTo>
                  <a:cubicBezTo>
                    <a:pt x="60003" y="98428"/>
                    <a:pt x="60145" y="98421"/>
                    <a:pt x="60286" y="98409"/>
                  </a:cubicBezTo>
                  <a:lnTo>
                    <a:pt x="60286" y="98409"/>
                  </a:lnTo>
                  <a:cubicBezTo>
                    <a:pt x="59905" y="99653"/>
                    <a:pt x="61397" y="101114"/>
                    <a:pt x="60936" y="102330"/>
                  </a:cubicBezTo>
                  <a:cubicBezTo>
                    <a:pt x="60565" y="103312"/>
                    <a:pt x="59445" y="103741"/>
                    <a:pt x="58674" y="104452"/>
                  </a:cubicBezTo>
                  <a:cubicBezTo>
                    <a:pt x="57337" y="105685"/>
                    <a:pt x="57129" y="107795"/>
                    <a:pt x="57705" y="109521"/>
                  </a:cubicBezTo>
                  <a:cubicBezTo>
                    <a:pt x="58282" y="111246"/>
                    <a:pt x="59498" y="112671"/>
                    <a:pt x="60717" y="114022"/>
                  </a:cubicBezTo>
                  <a:cubicBezTo>
                    <a:pt x="62978" y="116530"/>
                    <a:pt x="65696" y="117746"/>
                    <a:pt x="68148" y="120066"/>
                  </a:cubicBezTo>
                  <a:cubicBezTo>
                    <a:pt x="70420" y="122216"/>
                    <a:pt x="70937" y="125696"/>
                    <a:pt x="70438" y="128784"/>
                  </a:cubicBezTo>
                  <a:cubicBezTo>
                    <a:pt x="69938" y="131872"/>
                    <a:pt x="68585" y="134744"/>
                    <a:pt x="67620" y="137718"/>
                  </a:cubicBezTo>
                  <a:cubicBezTo>
                    <a:pt x="65814" y="143276"/>
                    <a:pt x="65376" y="149382"/>
                    <a:pt x="67102" y="154963"/>
                  </a:cubicBezTo>
                  <a:cubicBezTo>
                    <a:pt x="68828" y="160546"/>
                    <a:pt x="72869" y="165522"/>
                    <a:pt x="78283" y="167717"/>
                  </a:cubicBezTo>
                  <a:cubicBezTo>
                    <a:pt x="78404" y="167766"/>
                    <a:pt x="78530" y="167788"/>
                    <a:pt x="78658" y="167788"/>
                  </a:cubicBezTo>
                  <a:cubicBezTo>
                    <a:pt x="79167" y="167788"/>
                    <a:pt x="79705" y="167444"/>
                    <a:pt x="80056" y="167066"/>
                  </a:cubicBezTo>
                  <a:cubicBezTo>
                    <a:pt x="80495" y="166591"/>
                    <a:pt x="80589" y="165833"/>
                    <a:pt x="80281" y="165265"/>
                  </a:cubicBezTo>
                  <a:cubicBezTo>
                    <a:pt x="79304" y="163467"/>
                    <a:pt x="77566" y="161932"/>
                    <a:pt x="76298" y="160326"/>
                  </a:cubicBezTo>
                  <a:cubicBezTo>
                    <a:pt x="75898" y="159821"/>
                    <a:pt x="75478" y="159248"/>
                    <a:pt x="75530" y="158607"/>
                  </a:cubicBezTo>
                  <a:cubicBezTo>
                    <a:pt x="75589" y="157886"/>
                    <a:pt x="76208" y="157367"/>
                    <a:pt x="76666" y="156807"/>
                  </a:cubicBezTo>
                  <a:cubicBezTo>
                    <a:pt x="77361" y="155947"/>
                    <a:pt x="77729" y="154867"/>
                    <a:pt x="77704" y="153762"/>
                  </a:cubicBezTo>
                  <a:cubicBezTo>
                    <a:pt x="77674" y="152733"/>
                    <a:pt x="77075" y="151726"/>
                    <a:pt x="77111" y="150697"/>
                  </a:cubicBezTo>
                  <a:cubicBezTo>
                    <a:pt x="77146" y="149667"/>
                    <a:pt x="77701" y="148583"/>
                    <a:pt x="78676" y="148251"/>
                  </a:cubicBezTo>
                  <a:cubicBezTo>
                    <a:pt x="79120" y="148100"/>
                    <a:pt x="79614" y="148115"/>
                    <a:pt x="80042" y="147926"/>
                  </a:cubicBezTo>
                  <a:cubicBezTo>
                    <a:pt x="81453" y="147303"/>
                    <a:pt x="81228" y="145153"/>
                    <a:pt x="82249" y="143996"/>
                  </a:cubicBezTo>
                  <a:cubicBezTo>
                    <a:pt x="82722" y="143460"/>
                    <a:pt x="83419" y="143193"/>
                    <a:pt x="84064" y="142883"/>
                  </a:cubicBezTo>
                  <a:cubicBezTo>
                    <a:pt x="86792" y="141571"/>
                    <a:pt x="89035" y="138972"/>
                    <a:pt x="89283" y="135957"/>
                  </a:cubicBezTo>
                  <a:cubicBezTo>
                    <a:pt x="89483" y="133544"/>
                    <a:pt x="88605" y="130615"/>
                    <a:pt x="90438" y="129034"/>
                  </a:cubicBezTo>
                  <a:cubicBezTo>
                    <a:pt x="91238" y="128344"/>
                    <a:pt x="92244" y="128199"/>
                    <a:pt x="93314" y="128199"/>
                  </a:cubicBezTo>
                  <a:cubicBezTo>
                    <a:pt x="94087" y="128199"/>
                    <a:pt x="94894" y="128275"/>
                    <a:pt x="95682" y="128275"/>
                  </a:cubicBezTo>
                  <a:cubicBezTo>
                    <a:pt x="96098" y="128275"/>
                    <a:pt x="96509" y="128254"/>
                    <a:pt x="96908" y="128189"/>
                  </a:cubicBezTo>
                  <a:cubicBezTo>
                    <a:pt x="97800" y="128044"/>
                    <a:pt x="98396" y="127214"/>
                    <a:pt x="98814" y="126412"/>
                  </a:cubicBezTo>
                  <a:cubicBezTo>
                    <a:pt x="99231" y="125609"/>
                    <a:pt x="99280" y="124658"/>
                    <a:pt x="99129" y="123766"/>
                  </a:cubicBezTo>
                  <a:cubicBezTo>
                    <a:pt x="98945" y="122668"/>
                    <a:pt x="98473" y="121597"/>
                    <a:pt x="98577" y="120489"/>
                  </a:cubicBezTo>
                  <a:cubicBezTo>
                    <a:pt x="98723" y="118930"/>
                    <a:pt x="99942" y="117730"/>
                    <a:pt x="100886" y="116480"/>
                  </a:cubicBezTo>
                  <a:cubicBezTo>
                    <a:pt x="102003" y="114998"/>
                    <a:pt x="102797" y="113297"/>
                    <a:pt x="103214" y="111488"/>
                  </a:cubicBezTo>
                  <a:cubicBezTo>
                    <a:pt x="103689" y="109429"/>
                    <a:pt x="102371" y="106997"/>
                    <a:pt x="100524" y="105970"/>
                  </a:cubicBezTo>
                  <a:cubicBezTo>
                    <a:pt x="98677" y="104943"/>
                    <a:pt x="96462" y="104915"/>
                    <a:pt x="94350" y="104853"/>
                  </a:cubicBezTo>
                  <a:cubicBezTo>
                    <a:pt x="92237" y="104794"/>
                    <a:pt x="89999" y="104633"/>
                    <a:pt x="88273" y="103414"/>
                  </a:cubicBezTo>
                  <a:cubicBezTo>
                    <a:pt x="86692" y="102296"/>
                    <a:pt x="85799" y="100469"/>
                    <a:pt x="84550" y="98991"/>
                  </a:cubicBezTo>
                  <a:cubicBezTo>
                    <a:pt x="82441" y="96497"/>
                    <a:pt x="79375" y="95057"/>
                    <a:pt x="76410" y="93690"/>
                  </a:cubicBezTo>
                  <a:cubicBezTo>
                    <a:pt x="75559" y="93298"/>
                    <a:pt x="74630" y="92901"/>
                    <a:pt x="73720" y="92901"/>
                  </a:cubicBezTo>
                  <a:cubicBezTo>
                    <a:pt x="73431" y="92901"/>
                    <a:pt x="73144" y="92941"/>
                    <a:pt x="72862" y="93034"/>
                  </a:cubicBezTo>
                  <a:cubicBezTo>
                    <a:pt x="72400" y="93185"/>
                    <a:pt x="71985" y="93473"/>
                    <a:pt x="71508" y="93564"/>
                  </a:cubicBezTo>
                  <a:cubicBezTo>
                    <a:pt x="71390" y="93586"/>
                    <a:pt x="71274" y="93597"/>
                    <a:pt x="71159" y="93597"/>
                  </a:cubicBezTo>
                  <a:cubicBezTo>
                    <a:pt x="70006" y="93597"/>
                    <a:pt x="69033" y="92520"/>
                    <a:pt x="67966" y="91944"/>
                  </a:cubicBezTo>
                  <a:cubicBezTo>
                    <a:pt x="67424" y="91651"/>
                    <a:pt x="66830" y="91518"/>
                    <a:pt x="66231" y="91518"/>
                  </a:cubicBezTo>
                  <a:cubicBezTo>
                    <a:pt x="64138" y="91518"/>
                    <a:pt x="61986" y="93147"/>
                    <a:pt x="61817" y="95293"/>
                  </a:cubicBezTo>
                  <a:cubicBezTo>
                    <a:pt x="61476" y="95410"/>
                    <a:pt x="61056" y="95468"/>
                    <a:pt x="60611" y="95468"/>
                  </a:cubicBezTo>
                  <a:cubicBezTo>
                    <a:pt x="59413" y="95468"/>
                    <a:pt x="58031" y="95047"/>
                    <a:pt x="57510" y="94228"/>
                  </a:cubicBezTo>
                  <a:cubicBezTo>
                    <a:pt x="56995" y="93419"/>
                    <a:pt x="56789" y="92287"/>
                    <a:pt x="55904" y="91918"/>
                  </a:cubicBezTo>
                  <a:cubicBezTo>
                    <a:pt x="55432" y="91722"/>
                    <a:pt x="54840" y="91796"/>
                    <a:pt x="54455" y="91458"/>
                  </a:cubicBezTo>
                  <a:cubicBezTo>
                    <a:pt x="53818" y="90898"/>
                    <a:pt x="54313" y="89881"/>
                    <a:pt x="54428" y="89040"/>
                  </a:cubicBezTo>
                  <a:cubicBezTo>
                    <a:pt x="54609" y="87696"/>
                    <a:pt x="53607" y="86419"/>
                    <a:pt x="52383" y="85834"/>
                  </a:cubicBezTo>
                  <a:cubicBezTo>
                    <a:pt x="51161" y="85249"/>
                    <a:pt x="49761" y="85202"/>
                    <a:pt x="48407" y="85159"/>
                  </a:cubicBezTo>
                  <a:cubicBezTo>
                    <a:pt x="47051" y="85115"/>
                    <a:pt x="45649" y="85054"/>
                    <a:pt x="44436" y="84447"/>
                  </a:cubicBezTo>
                  <a:cubicBezTo>
                    <a:pt x="42077" y="83264"/>
                    <a:pt x="41111" y="80063"/>
                    <a:pt x="42146" y="77635"/>
                  </a:cubicBezTo>
                  <a:cubicBezTo>
                    <a:pt x="43156" y="75267"/>
                    <a:pt x="45760" y="73783"/>
                    <a:pt x="48337" y="73783"/>
                  </a:cubicBezTo>
                  <a:cubicBezTo>
                    <a:pt x="48401" y="73783"/>
                    <a:pt x="48464" y="73784"/>
                    <a:pt x="48528" y="73786"/>
                  </a:cubicBezTo>
                  <a:cubicBezTo>
                    <a:pt x="51112" y="73862"/>
                    <a:pt x="53842" y="75749"/>
                    <a:pt x="53870" y="78335"/>
                  </a:cubicBezTo>
                  <a:cubicBezTo>
                    <a:pt x="53875" y="78746"/>
                    <a:pt x="54287" y="78928"/>
                    <a:pt x="54735" y="78928"/>
                  </a:cubicBezTo>
                  <a:cubicBezTo>
                    <a:pt x="55004" y="78928"/>
                    <a:pt x="55285" y="78863"/>
                    <a:pt x="55498" y="78741"/>
                  </a:cubicBezTo>
                  <a:cubicBezTo>
                    <a:pt x="56067" y="78416"/>
                    <a:pt x="56365" y="77760"/>
                    <a:pt x="56505" y="77119"/>
                  </a:cubicBezTo>
                  <a:cubicBezTo>
                    <a:pt x="56645" y="76478"/>
                    <a:pt x="56664" y="75812"/>
                    <a:pt x="56860" y="75186"/>
                  </a:cubicBezTo>
                  <a:cubicBezTo>
                    <a:pt x="57310" y="73749"/>
                    <a:pt x="58757" y="72690"/>
                    <a:pt x="60261" y="72690"/>
                  </a:cubicBezTo>
                  <a:cubicBezTo>
                    <a:pt x="60273" y="72690"/>
                    <a:pt x="60285" y="72690"/>
                    <a:pt x="60297" y="72690"/>
                  </a:cubicBezTo>
                  <a:cubicBezTo>
                    <a:pt x="60306" y="72690"/>
                    <a:pt x="60314" y="72690"/>
                    <a:pt x="60323" y="72690"/>
                  </a:cubicBezTo>
                  <a:cubicBezTo>
                    <a:pt x="61893" y="72690"/>
                    <a:pt x="62998" y="71122"/>
                    <a:pt x="64116" y="70013"/>
                  </a:cubicBezTo>
                  <a:cubicBezTo>
                    <a:pt x="65241" y="68896"/>
                    <a:pt x="65913" y="67214"/>
                    <a:pt x="65469" y="65693"/>
                  </a:cubicBezTo>
                  <a:cubicBezTo>
                    <a:pt x="65229" y="64873"/>
                    <a:pt x="64683" y="64046"/>
                    <a:pt x="64956" y="63238"/>
                  </a:cubicBezTo>
                  <a:cubicBezTo>
                    <a:pt x="65170" y="62604"/>
                    <a:pt x="65822" y="62237"/>
                    <a:pt x="66438" y="61978"/>
                  </a:cubicBezTo>
                  <a:cubicBezTo>
                    <a:pt x="67992" y="61328"/>
                    <a:pt x="69657" y="60995"/>
                    <a:pt x="71338" y="60995"/>
                  </a:cubicBezTo>
                  <a:cubicBezTo>
                    <a:pt x="71514" y="60995"/>
                    <a:pt x="71689" y="60998"/>
                    <a:pt x="71865" y="61005"/>
                  </a:cubicBezTo>
                  <a:cubicBezTo>
                    <a:pt x="71916" y="61008"/>
                    <a:pt x="71966" y="61009"/>
                    <a:pt x="72016" y="61009"/>
                  </a:cubicBezTo>
                  <a:cubicBezTo>
                    <a:pt x="73530" y="61009"/>
                    <a:pt x="74333" y="60016"/>
                    <a:pt x="75129" y="58671"/>
                  </a:cubicBezTo>
                  <a:cubicBezTo>
                    <a:pt x="75724" y="57667"/>
                    <a:pt x="75988" y="56400"/>
                    <a:pt x="76935" y="55719"/>
                  </a:cubicBezTo>
                  <a:cubicBezTo>
                    <a:pt x="77461" y="55341"/>
                    <a:pt x="78061" y="55227"/>
                    <a:pt x="78697" y="55227"/>
                  </a:cubicBezTo>
                  <a:cubicBezTo>
                    <a:pt x="79669" y="55227"/>
                    <a:pt x="80723" y="55493"/>
                    <a:pt x="81724" y="55493"/>
                  </a:cubicBezTo>
                  <a:cubicBezTo>
                    <a:pt x="81835" y="55493"/>
                    <a:pt x="81945" y="55490"/>
                    <a:pt x="82055" y="55483"/>
                  </a:cubicBezTo>
                  <a:cubicBezTo>
                    <a:pt x="84597" y="55311"/>
                    <a:pt x="86582" y="52458"/>
                    <a:pt x="85860" y="50015"/>
                  </a:cubicBezTo>
                  <a:cubicBezTo>
                    <a:pt x="85517" y="48852"/>
                    <a:pt x="84704" y="47901"/>
                    <a:pt x="84043" y="46884"/>
                  </a:cubicBezTo>
                  <a:cubicBezTo>
                    <a:pt x="83131" y="45481"/>
                    <a:pt x="82492" y="43918"/>
                    <a:pt x="82159" y="42277"/>
                  </a:cubicBezTo>
                  <a:cubicBezTo>
                    <a:pt x="81854" y="40773"/>
                    <a:pt x="81767" y="39118"/>
                    <a:pt x="80776" y="37947"/>
                  </a:cubicBezTo>
                  <a:cubicBezTo>
                    <a:pt x="79227" y="38020"/>
                    <a:pt x="77350" y="37975"/>
                    <a:pt x="75971" y="38686"/>
                  </a:cubicBezTo>
                  <a:cubicBezTo>
                    <a:pt x="75699" y="37108"/>
                    <a:pt x="75398" y="35461"/>
                    <a:pt x="74423" y="34192"/>
                  </a:cubicBezTo>
                  <a:cubicBezTo>
                    <a:pt x="73732" y="33291"/>
                    <a:pt x="72587" y="32657"/>
                    <a:pt x="71488" y="32657"/>
                  </a:cubicBezTo>
                  <a:cubicBezTo>
                    <a:pt x="71039" y="32657"/>
                    <a:pt x="70597" y="32763"/>
                    <a:pt x="70198" y="32999"/>
                  </a:cubicBezTo>
                  <a:cubicBezTo>
                    <a:pt x="68851" y="33794"/>
                    <a:pt x="68559" y="35642"/>
                    <a:pt x="68807" y="37187"/>
                  </a:cubicBezTo>
                  <a:cubicBezTo>
                    <a:pt x="69057" y="38731"/>
                    <a:pt x="69698" y="40227"/>
                    <a:pt x="69655" y="41791"/>
                  </a:cubicBezTo>
                  <a:cubicBezTo>
                    <a:pt x="69615" y="43336"/>
                    <a:pt x="68552" y="45042"/>
                    <a:pt x="67017" y="45042"/>
                  </a:cubicBezTo>
                  <a:cubicBezTo>
                    <a:pt x="66998" y="45042"/>
                    <a:pt x="66979" y="45041"/>
                    <a:pt x="66960" y="45041"/>
                  </a:cubicBezTo>
                  <a:cubicBezTo>
                    <a:pt x="66146" y="45019"/>
                    <a:pt x="65416" y="44522"/>
                    <a:pt x="64843" y="43941"/>
                  </a:cubicBezTo>
                  <a:cubicBezTo>
                    <a:pt x="64022" y="43112"/>
                    <a:pt x="63372" y="42052"/>
                    <a:pt x="62317" y="41553"/>
                  </a:cubicBezTo>
                  <a:cubicBezTo>
                    <a:pt x="61507" y="41171"/>
                    <a:pt x="60577" y="41179"/>
                    <a:pt x="59704" y="40982"/>
                  </a:cubicBezTo>
                  <a:cubicBezTo>
                    <a:pt x="56728" y="40316"/>
                    <a:pt x="54688" y="36902"/>
                    <a:pt x="55510" y="33965"/>
                  </a:cubicBezTo>
                  <a:cubicBezTo>
                    <a:pt x="56182" y="31564"/>
                    <a:pt x="58657" y="29882"/>
                    <a:pt x="61117" y="29882"/>
                  </a:cubicBezTo>
                  <a:cubicBezTo>
                    <a:pt x="61664" y="29882"/>
                    <a:pt x="62211" y="29966"/>
                    <a:pt x="62737" y="30143"/>
                  </a:cubicBezTo>
                  <a:cubicBezTo>
                    <a:pt x="66237" y="28861"/>
                    <a:pt x="67660" y="24447"/>
                    <a:pt x="66265" y="20991"/>
                  </a:cubicBezTo>
                  <a:cubicBezTo>
                    <a:pt x="64868" y="17535"/>
                    <a:pt x="61115" y="15389"/>
                    <a:pt x="57392" y="15226"/>
                  </a:cubicBezTo>
                  <a:cubicBezTo>
                    <a:pt x="56302" y="15179"/>
                    <a:pt x="55191" y="15275"/>
                    <a:pt x="54134" y="15007"/>
                  </a:cubicBezTo>
                  <a:cubicBezTo>
                    <a:pt x="51145" y="14251"/>
                    <a:pt x="49582" y="10965"/>
                    <a:pt x="46980" y="9310"/>
                  </a:cubicBezTo>
                  <a:cubicBezTo>
                    <a:pt x="46287" y="8869"/>
                    <a:pt x="45224" y="8778"/>
                    <a:pt x="44079" y="8778"/>
                  </a:cubicBezTo>
                  <a:cubicBezTo>
                    <a:pt x="43277" y="8778"/>
                    <a:pt x="42435" y="8823"/>
                    <a:pt x="41651" y="8823"/>
                  </a:cubicBezTo>
                  <a:cubicBezTo>
                    <a:pt x="40795" y="8823"/>
                    <a:pt x="40007" y="8769"/>
                    <a:pt x="39418" y="8547"/>
                  </a:cubicBezTo>
                  <a:cubicBezTo>
                    <a:pt x="38499" y="8200"/>
                    <a:pt x="37525" y="8023"/>
                    <a:pt x="36546" y="8023"/>
                  </a:cubicBezTo>
                  <a:cubicBezTo>
                    <a:pt x="36275" y="8023"/>
                    <a:pt x="36003" y="8037"/>
                    <a:pt x="35731" y="8064"/>
                  </a:cubicBezTo>
                  <a:cubicBezTo>
                    <a:pt x="34635" y="9104"/>
                    <a:pt x="32585" y="9398"/>
                    <a:pt x="31077" y="9499"/>
                  </a:cubicBezTo>
                  <a:cubicBezTo>
                    <a:pt x="29526" y="7990"/>
                    <a:pt x="27655" y="6585"/>
                    <a:pt x="25725" y="5605"/>
                  </a:cubicBezTo>
                  <a:cubicBezTo>
                    <a:pt x="24435" y="4951"/>
                    <a:pt x="22930" y="4260"/>
                    <a:pt x="22532" y="2870"/>
                  </a:cubicBezTo>
                  <a:cubicBezTo>
                    <a:pt x="22012" y="1053"/>
                    <a:pt x="19376" y="125"/>
                    <a:pt x="17200" y="125"/>
                  </a:cubicBezTo>
                  <a:cubicBezTo>
                    <a:pt x="16716" y="125"/>
                    <a:pt x="16254" y="171"/>
                    <a:pt x="15844" y="263"/>
                  </a:cubicBezTo>
                  <a:cubicBezTo>
                    <a:pt x="15181" y="84"/>
                    <a:pt x="14496" y="0"/>
                    <a:pt x="13807" y="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46"/>
            <p:cNvSpPr/>
            <p:nvPr/>
          </p:nvSpPr>
          <p:spPr>
            <a:xfrm>
              <a:off x="2370225" y="830650"/>
              <a:ext cx="1016975" cy="1158500"/>
            </a:xfrm>
            <a:custGeom>
              <a:avLst/>
              <a:gdLst/>
              <a:ahLst/>
              <a:cxnLst/>
              <a:rect l="l" t="t" r="r" b="b"/>
              <a:pathLst>
                <a:path w="40679" h="46340" extrusionOk="0">
                  <a:moveTo>
                    <a:pt x="15780" y="0"/>
                  </a:moveTo>
                  <a:cubicBezTo>
                    <a:pt x="14989" y="0"/>
                    <a:pt x="14213" y="109"/>
                    <a:pt x="13470" y="421"/>
                  </a:cubicBezTo>
                  <a:cubicBezTo>
                    <a:pt x="9879" y="1928"/>
                    <a:pt x="10933" y="5468"/>
                    <a:pt x="8580" y="7572"/>
                  </a:cubicBezTo>
                  <a:cubicBezTo>
                    <a:pt x="6546" y="9390"/>
                    <a:pt x="2788" y="7963"/>
                    <a:pt x="1150" y="10460"/>
                  </a:cubicBezTo>
                  <a:cubicBezTo>
                    <a:pt x="0" y="12215"/>
                    <a:pt x="1289" y="14606"/>
                    <a:pt x="2962" y="15871"/>
                  </a:cubicBezTo>
                  <a:cubicBezTo>
                    <a:pt x="4636" y="17135"/>
                    <a:pt x="6731" y="17894"/>
                    <a:pt x="8056" y="19522"/>
                  </a:cubicBezTo>
                  <a:cubicBezTo>
                    <a:pt x="10183" y="22136"/>
                    <a:pt x="9577" y="26004"/>
                    <a:pt x="8413" y="29169"/>
                  </a:cubicBezTo>
                  <a:cubicBezTo>
                    <a:pt x="7247" y="32332"/>
                    <a:pt x="5603" y="35532"/>
                    <a:pt x="6005" y="38881"/>
                  </a:cubicBezTo>
                  <a:cubicBezTo>
                    <a:pt x="6193" y="40459"/>
                    <a:pt x="6837" y="41956"/>
                    <a:pt x="7675" y="43307"/>
                  </a:cubicBezTo>
                  <a:cubicBezTo>
                    <a:pt x="8488" y="44615"/>
                    <a:pt x="9597" y="45873"/>
                    <a:pt x="11095" y="46235"/>
                  </a:cubicBezTo>
                  <a:cubicBezTo>
                    <a:pt x="11391" y="46306"/>
                    <a:pt x="11688" y="46339"/>
                    <a:pt x="11983" y="46339"/>
                  </a:cubicBezTo>
                  <a:cubicBezTo>
                    <a:pt x="13586" y="46339"/>
                    <a:pt x="15150" y="45367"/>
                    <a:pt x="16368" y="44250"/>
                  </a:cubicBezTo>
                  <a:cubicBezTo>
                    <a:pt x="17812" y="42927"/>
                    <a:pt x="19065" y="41325"/>
                    <a:pt x="20822" y="40465"/>
                  </a:cubicBezTo>
                  <a:cubicBezTo>
                    <a:pt x="23353" y="39224"/>
                    <a:pt x="26610" y="39686"/>
                    <a:pt x="28815" y="37929"/>
                  </a:cubicBezTo>
                  <a:cubicBezTo>
                    <a:pt x="31544" y="35754"/>
                    <a:pt x="31140" y="31606"/>
                    <a:pt x="31890" y="28199"/>
                  </a:cubicBezTo>
                  <a:cubicBezTo>
                    <a:pt x="33150" y="22476"/>
                    <a:pt x="38102" y="18249"/>
                    <a:pt x="40038" y="12718"/>
                  </a:cubicBezTo>
                  <a:cubicBezTo>
                    <a:pt x="40418" y="11636"/>
                    <a:pt x="40679" y="10499"/>
                    <a:pt x="40652" y="9352"/>
                  </a:cubicBezTo>
                  <a:cubicBezTo>
                    <a:pt x="40569" y="5649"/>
                    <a:pt x="37449" y="2571"/>
                    <a:pt x="33956" y="1339"/>
                  </a:cubicBezTo>
                  <a:cubicBezTo>
                    <a:pt x="31938" y="627"/>
                    <a:pt x="29911" y="457"/>
                    <a:pt x="27871" y="457"/>
                  </a:cubicBezTo>
                  <a:cubicBezTo>
                    <a:pt x="26007" y="457"/>
                    <a:pt x="24132" y="599"/>
                    <a:pt x="22245" y="599"/>
                  </a:cubicBezTo>
                  <a:cubicBezTo>
                    <a:pt x="21785" y="599"/>
                    <a:pt x="21325" y="591"/>
                    <a:pt x="20863" y="570"/>
                  </a:cubicBezTo>
                  <a:cubicBezTo>
                    <a:pt x="19225" y="496"/>
                    <a:pt x="17470" y="0"/>
                    <a:pt x="15780" y="0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46"/>
            <p:cNvSpPr/>
            <p:nvPr/>
          </p:nvSpPr>
          <p:spPr>
            <a:xfrm>
              <a:off x="3143325" y="1089650"/>
              <a:ext cx="4064350" cy="3503975"/>
            </a:xfrm>
            <a:custGeom>
              <a:avLst/>
              <a:gdLst/>
              <a:ahLst/>
              <a:cxnLst/>
              <a:rect l="l" t="t" r="r" b="b"/>
              <a:pathLst>
                <a:path w="162574" h="140159" extrusionOk="0">
                  <a:moveTo>
                    <a:pt x="149391" y="0"/>
                  </a:moveTo>
                  <a:cubicBezTo>
                    <a:pt x="148360" y="0"/>
                    <a:pt x="147330" y="156"/>
                    <a:pt x="146349" y="477"/>
                  </a:cubicBezTo>
                  <a:cubicBezTo>
                    <a:pt x="145329" y="812"/>
                    <a:pt x="144363" y="1309"/>
                    <a:pt x="143326" y="1583"/>
                  </a:cubicBezTo>
                  <a:cubicBezTo>
                    <a:pt x="142494" y="1801"/>
                    <a:pt x="141638" y="1870"/>
                    <a:pt x="140776" y="1870"/>
                  </a:cubicBezTo>
                  <a:cubicBezTo>
                    <a:pt x="140050" y="1870"/>
                    <a:pt x="139319" y="1821"/>
                    <a:pt x="138596" y="1772"/>
                  </a:cubicBezTo>
                  <a:lnTo>
                    <a:pt x="130106" y="1191"/>
                  </a:lnTo>
                  <a:cubicBezTo>
                    <a:pt x="129237" y="1132"/>
                    <a:pt x="128350" y="1076"/>
                    <a:pt x="127469" y="1076"/>
                  </a:cubicBezTo>
                  <a:cubicBezTo>
                    <a:pt x="125783" y="1076"/>
                    <a:pt x="124119" y="1281"/>
                    <a:pt x="122644" y="2056"/>
                  </a:cubicBezTo>
                  <a:cubicBezTo>
                    <a:pt x="119360" y="3782"/>
                    <a:pt x="117499" y="8084"/>
                    <a:pt x="113816" y="8529"/>
                  </a:cubicBezTo>
                  <a:cubicBezTo>
                    <a:pt x="113611" y="8554"/>
                    <a:pt x="113408" y="8566"/>
                    <a:pt x="113207" y="8566"/>
                  </a:cubicBezTo>
                  <a:cubicBezTo>
                    <a:pt x="110853" y="8566"/>
                    <a:pt x="108715" y="6973"/>
                    <a:pt x="106473" y="6087"/>
                  </a:cubicBezTo>
                  <a:cubicBezTo>
                    <a:pt x="105100" y="5543"/>
                    <a:pt x="103627" y="5279"/>
                    <a:pt x="102152" y="5279"/>
                  </a:cubicBezTo>
                  <a:cubicBezTo>
                    <a:pt x="99404" y="5279"/>
                    <a:pt x="96647" y="6196"/>
                    <a:pt x="94512" y="7933"/>
                  </a:cubicBezTo>
                  <a:cubicBezTo>
                    <a:pt x="93279" y="7304"/>
                    <a:pt x="93660" y="5468"/>
                    <a:pt x="93225" y="4153"/>
                  </a:cubicBezTo>
                  <a:cubicBezTo>
                    <a:pt x="92771" y="2782"/>
                    <a:pt x="91297" y="1954"/>
                    <a:pt x="89858" y="1828"/>
                  </a:cubicBezTo>
                  <a:cubicBezTo>
                    <a:pt x="89687" y="1813"/>
                    <a:pt x="89517" y="1806"/>
                    <a:pt x="89348" y="1806"/>
                  </a:cubicBezTo>
                  <a:cubicBezTo>
                    <a:pt x="88082" y="1806"/>
                    <a:pt x="86834" y="2194"/>
                    <a:pt x="85623" y="2590"/>
                  </a:cubicBezTo>
                  <a:cubicBezTo>
                    <a:pt x="82664" y="3556"/>
                    <a:pt x="79224" y="5204"/>
                    <a:pt x="78950" y="8303"/>
                  </a:cubicBezTo>
                  <a:cubicBezTo>
                    <a:pt x="78873" y="9176"/>
                    <a:pt x="79068" y="10104"/>
                    <a:pt x="78702" y="10900"/>
                  </a:cubicBezTo>
                  <a:cubicBezTo>
                    <a:pt x="78178" y="12033"/>
                    <a:pt x="76762" y="12408"/>
                    <a:pt x="75881" y="13291"/>
                  </a:cubicBezTo>
                  <a:cubicBezTo>
                    <a:pt x="74831" y="14345"/>
                    <a:pt x="74664" y="15971"/>
                    <a:pt x="74621" y="17458"/>
                  </a:cubicBezTo>
                  <a:cubicBezTo>
                    <a:pt x="74577" y="18944"/>
                    <a:pt x="74563" y="20541"/>
                    <a:pt x="73703" y="21754"/>
                  </a:cubicBezTo>
                  <a:cubicBezTo>
                    <a:pt x="73148" y="22537"/>
                    <a:pt x="71069" y="23068"/>
                    <a:pt x="69376" y="23068"/>
                  </a:cubicBezTo>
                  <a:cubicBezTo>
                    <a:pt x="68445" y="23068"/>
                    <a:pt x="67630" y="22907"/>
                    <a:pt x="67252" y="22539"/>
                  </a:cubicBezTo>
                  <a:cubicBezTo>
                    <a:pt x="66636" y="21940"/>
                    <a:pt x="65905" y="21693"/>
                    <a:pt x="65124" y="21693"/>
                  </a:cubicBezTo>
                  <a:cubicBezTo>
                    <a:pt x="63293" y="21693"/>
                    <a:pt x="61194" y="23048"/>
                    <a:pt x="59696" y="24392"/>
                  </a:cubicBezTo>
                  <a:lnTo>
                    <a:pt x="53326" y="30110"/>
                  </a:lnTo>
                  <a:cubicBezTo>
                    <a:pt x="51731" y="31541"/>
                    <a:pt x="50013" y="33034"/>
                    <a:pt x="47899" y="33389"/>
                  </a:cubicBezTo>
                  <a:cubicBezTo>
                    <a:pt x="47672" y="33427"/>
                    <a:pt x="47440" y="33446"/>
                    <a:pt x="47206" y="33446"/>
                  </a:cubicBezTo>
                  <a:cubicBezTo>
                    <a:pt x="45267" y="33446"/>
                    <a:pt x="43232" y="32171"/>
                    <a:pt x="43155" y="30259"/>
                  </a:cubicBezTo>
                  <a:cubicBezTo>
                    <a:pt x="43563" y="29875"/>
                    <a:pt x="44085" y="29761"/>
                    <a:pt x="44655" y="29761"/>
                  </a:cubicBezTo>
                  <a:cubicBezTo>
                    <a:pt x="45498" y="29761"/>
                    <a:pt x="46445" y="30012"/>
                    <a:pt x="47276" y="30012"/>
                  </a:cubicBezTo>
                  <a:cubicBezTo>
                    <a:pt x="47872" y="30012"/>
                    <a:pt x="48409" y="29883"/>
                    <a:pt x="48805" y="29438"/>
                  </a:cubicBezTo>
                  <a:cubicBezTo>
                    <a:pt x="49977" y="28121"/>
                    <a:pt x="48243" y="26238"/>
                    <a:pt x="46718" y="25356"/>
                  </a:cubicBezTo>
                  <a:cubicBezTo>
                    <a:pt x="43929" y="23744"/>
                    <a:pt x="41047" y="22101"/>
                    <a:pt x="37854" y="21667"/>
                  </a:cubicBezTo>
                  <a:cubicBezTo>
                    <a:pt x="37395" y="21605"/>
                    <a:pt x="36928" y="21573"/>
                    <a:pt x="36459" y="21573"/>
                  </a:cubicBezTo>
                  <a:cubicBezTo>
                    <a:pt x="33662" y="21573"/>
                    <a:pt x="30804" y="22696"/>
                    <a:pt x="29384" y="25062"/>
                  </a:cubicBezTo>
                  <a:cubicBezTo>
                    <a:pt x="27966" y="27426"/>
                    <a:pt x="28225" y="30512"/>
                    <a:pt x="26820" y="32884"/>
                  </a:cubicBezTo>
                  <a:cubicBezTo>
                    <a:pt x="25941" y="34369"/>
                    <a:pt x="24491" y="35431"/>
                    <a:pt x="23493" y="36839"/>
                  </a:cubicBezTo>
                  <a:cubicBezTo>
                    <a:pt x="22495" y="38247"/>
                    <a:pt x="22067" y="40372"/>
                    <a:pt x="23291" y="41591"/>
                  </a:cubicBezTo>
                  <a:cubicBezTo>
                    <a:pt x="24277" y="42574"/>
                    <a:pt x="25957" y="42576"/>
                    <a:pt x="26934" y="43568"/>
                  </a:cubicBezTo>
                  <a:cubicBezTo>
                    <a:pt x="27686" y="44334"/>
                    <a:pt x="27942" y="45612"/>
                    <a:pt x="28928" y="46032"/>
                  </a:cubicBezTo>
                  <a:cubicBezTo>
                    <a:pt x="29116" y="46112"/>
                    <a:pt x="29308" y="46149"/>
                    <a:pt x="29499" y="46149"/>
                  </a:cubicBezTo>
                  <a:cubicBezTo>
                    <a:pt x="30453" y="46149"/>
                    <a:pt x="31375" y="45228"/>
                    <a:pt x="31599" y="44232"/>
                  </a:cubicBezTo>
                  <a:cubicBezTo>
                    <a:pt x="31870" y="43035"/>
                    <a:pt x="31491" y="41803"/>
                    <a:pt x="31294" y="40594"/>
                  </a:cubicBezTo>
                  <a:cubicBezTo>
                    <a:pt x="30707" y="36976"/>
                    <a:pt x="32524" y="32527"/>
                    <a:pt x="36153" y="32010"/>
                  </a:cubicBezTo>
                  <a:cubicBezTo>
                    <a:pt x="36979" y="32041"/>
                    <a:pt x="37253" y="33221"/>
                    <a:pt x="36881" y="33960"/>
                  </a:cubicBezTo>
                  <a:cubicBezTo>
                    <a:pt x="36512" y="34700"/>
                    <a:pt x="35790" y="35213"/>
                    <a:pt x="35400" y="35941"/>
                  </a:cubicBezTo>
                  <a:cubicBezTo>
                    <a:pt x="34663" y="37314"/>
                    <a:pt x="35518" y="39272"/>
                    <a:pt x="37026" y="39667"/>
                  </a:cubicBezTo>
                  <a:cubicBezTo>
                    <a:pt x="38598" y="40078"/>
                    <a:pt x="41223" y="39748"/>
                    <a:pt x="41017" y="41358"/>
                  </a:cubicBezTo>
                  <a:cubicBezTo>
                    <a:pt x="40797" y="43068"/>
                    <a:pt x="37630" y="41948"/>
                    <a:pt x="36606" y="43336"/>
                  </a:cubicBezTo>
                  <a:cubicBezTo>
                    <a:pt x="36002" y="44155"/>
                    <a:pt x="36537" y="45296"/>
                    <a:pt x="36521" y="46313"/>
                  </a:cubicBezTo>
                  <a:cubicBezTo>
                    <a:pt x="36494" y="48303"/>
                    <a:pt x="34299" y="49599"/>
                    <a:pt x="32313" y="49739"/>
                  </a:cubicBezTo>
                  <a:cubicBezTo>
                    <a:pt x="32097" y="49755"/>
                    <a:pt x="31880" y="49762"/>
                    <a:pt x="31663" y="49762"/>
                  </a:cubicBezTo>
                  <a:cubicBezTo>
                    <a:pt x="30164" y="49762"/>
                    <a:pt x="28664" y="49439"/>
                    <a:pt x="27166" y="49439"/>
                  </a:cubicBezTo>
                  <a:cubicBezTo>
                    <a:pt x="26898" y="49439"/>
                    <a:pt x="26629" y="49449"/>
                    <a:pt x="26361" y="49474"/>
                  </a:cubicBezTo>
                  <a:cubicBezTo>
                    <a:pt x="24379" y="49654"/>
                    <a:pt x="22222" y="51058"/>
                    <a:pt x="22312" y="53044"/>
                  </a:cubicBezTo>
                  <a:cubicBezTo>
                    <a:pt x="19567" y="54331"/>
                    <a:pt x="16715" y="55374"/>
                    <a:pt x="13788" y="56164"/>
                  </a:cubicBezTo>
                  <a:cubicBezTo>
                    <a:pt x="13912" y="58317"/>
                    <a:pt x="17975" y="58517"/>
                    <a:pt x="17960" y="60675"/>
                  </a:cubicBezTo>
                  <a:cubicBezTo>
                    <a:pt x="17949" y="61887"/>
                    <a:pt x="16542" y="62556"/>
                    <a:pt x="15302" y="62556"/>
                  </a:cubicBezTo>
                  <a:cubicBezTo>
                    <a:pt x="15219" y="62556"/>
                    <a:pt x="15137" y="62553"/>
                    <a:pt x="15056" y="62547"/>
                  </a:cubicBezTo>
                  <a:cubicBezTo>
                    <a:pt x="14072" y="62475"/>
                    <a:pt x="13082" y="62160"/>
                    <a:pt x="12113" y="62160"/>
                  </a:cubicBezTo>
                  <a:cubicBezTo>
                    <a:pt x="11810" y="62160"/>
                    <a:pt x="11508" y="62191"/>
                    <a:pt x="11210" y="62270"/>
                  </a:cubicBezTo>
                  <a:cubicBezTo>
                    <a:pt x="9047" y="62839"/>
                    <a:pt x="8290" y="65880"/>
                    <a:pt x="9487" y="67769"/>
                  </a:cubicBezTo>
                  <a:cubicBezTo>
                    <a:pt x="10572" y="69481"/>
                    <a:pt x="12694" y="70258"/>
                    <a:pt x="14741" y="70258"/>
                  </a:cubicBezTo>
                  <a:cubicBezTo>
                    <a:pt x="14954" y="70258"/>
                    <a:pt x="15165" y="70249"/>
                    <a:pt x="15375" y="70233"/>
                  </a:cubicBezTo>
                  <a:cubicBezTo>
                    <a:pt x="16269" y="70162"/>
                    <a:pt x="17225" y="69924"/>
                    <a:pt x="17785" y="69223"/>
                  </a:cubicBezTo>
                  <a:cubicBezTo>
                    <a:pt x="18318" y="68554"/>
                    <a:pt x="18362" y="67634"/>
                    <a:pt x="18586" y="66808"/>
                  </a:cubicBezTo>
                  <a:cubicBezTo>
                    <a:pt x="19089" y="64960"/>
                    <a:pt x="20667" y="63445"/>
                    <a:pt x="22534" y="63019"/>
                  </a:cubicBezTo>
                  <a:cubicBezTo>
                    <a:pt x="23588" y="62778"/>
                    <a:pt x="24878" y="62758"/>
                    <a:pt x="25444" y="61839"/>
                  </a:cubicBezTo>
                  <a:cubicBezTo>
                    <a:pt x="27854" y="63143"/>
                    <a:pt x="29550" y="65685"/>
                    <a:pt x="29826" y="68413"/>
                  </a:cubicBezTo>
                  <a:cubicBezTo>
                    <a:pt x="30020" y="68663"/>
                    <a:pt x="30274" y="68770"/>
                    <a:pt x="30543" y="68770"/>
                  </a:cubicBezTo>
                  <a:cubicBezTo>
                    <a:pt x="31347" y="68770"/>
                    <a:pt x="32287" y="67809"/>
                    <a:pt x="32159" y="66868"/>
                  </a:cubicBezTo>
                  <a:cubicBezTo>
                    <a:pt x="31991" y="65614"/>
                    <a:pt x="30882" y="64743"/>
                    <a:pt x="30003" y="63834"/>
                  </a:cubicBezTo>
                  <a:cubicBezTo>
                    <a:pt x="29122" y="62923"/>
                    <a:pt x="28387" y="61510"/>
                    <a:pt x="29078" y="60448"/>
                  </a:cubicBezTo>
                  <a:lnTo>
                    <a:pt x="29078" y="60448"/>
                  </a:lnTo>
                  <a:cubicBezTo>
                    <a:pt x="33197" y="61658"/>
                    <a:pt x="36527" y="65238"/>
                    <a:pt x="37435" y="69435"/>
                  </a:cubicBezTo>
                  <a:cubicBezTo>
                    <a:pt x="38871" y="69149"/>
                    <a:pt x="39664" y="67205"/>
                    <a:pt x="38838" y="65997"/>
                  </a:cubicBezTo>
                  <a:cubicBezTo>
                    <a:pt x="39003" y="65628"/>
                    <a:pt x="39328" y="65472"/>
                    <a:pt x="39697" y="65472"/>
                  </a:cubicBezTo>
                  <a:cubicBezTo>
                    <a:pt x="40331" y="65472"/>
                    <a:pt x="41094" y="65932"/>
                    <a:pt x="41391" y="66558"/>
                  </a:cubicBezTo>
                  <a:cubicBezTo>
                    <a:pt x="41862" y="67549"/>
                    <a:pt x="41819" y="68770"/>
                    <a:pt x="42492" y="69636"/>
                  </a:cubicBezTo>
                  <a:cubicBezTo>
                    <a:pt x="43175" y="70517"/>
                    <a:pt x="44261" y="70711"/>
                    <a:pt x="45451" y="70711"/>
                  </a:cubicBezTo>
                  <a:cubicBezTo>
                    <a:pt x="46388" y="70711"/>
                    <a:pt x="47390" y="70590"/>
                    <a:pt x="48312" y="70590"/>
                  </a:cubicBezTo>
                  <a:cubicBezTo>
                    <a:pt x="49551" y="70590"/>
                    <a:pt x="50643" y="70808"/>
                    <a:pt x="51235" y="71828"/>
                  </a:cubicBezTo>
                  <a:cubicBezTo>
                    <a:pt x="52336" y="73723"/>
                    <a:pt x="49909" y="75927"/>
                    <a:pt x="47711" y="75927"/>
                  </a:cubicBezTo>
                  <a:cubicBezTo>
                    <a:pt x="47678" y="75927"/>
                    <a:pt x="47645" y="75926"/>
                    <a:pt x="47613" y="75925"/>
                  </a:cubicBezTo>
                  <a:cubicBezTo>
                    <a:pt x="45391" y="75856"/>
                    <a:pt x="43361" y="74585"/>
                    <a:pt x="41147" y="74365"/>
                  </a:cubicBezTo>
                  <a:cubicBezTo>
                    <a:pt x="40897" y="74340"/>
                    <a:pt x="40647" y="74329"/>
                    <a:pt x="40397" y="74329"/>
                  </a:cubicBezTo>
                  <a:cubicBezTo>
                    <a:pt x="38218" y="74329"/>
                    <a:pt x="36082" y="75200"/>
                    <a:pt x="33896" y="75455"/>
                  </a:cubicBezTo>
                  <a:cubicBezTo>
                    <a:pt x="33619" y="75487"/>
                    <a:pt x="33335" y="75503"/>
                    <a:pt x="33048" y="75503"/>
                  </a:cubicBezTo>
                  <a:cubicBezTo>
                    <a:pt x="30807" y="75503"/>
                    <a:pt x="28395" y="74514"/>
                    <a:pt x="27939" y="72388"/>
                  </a:cubicBezTo>
                  <a:cubicBezTo>
                    <a:pt x="27802" y="71741"/>
                    <a:pt x="27855" y="71030"/>
                    <a:pt x="27514" y="70464"/>
                  </a:cubicBezTo>
                  <a:cubicBezTo>
                    <a:pt x="27109" y="69793"/>
                    <a:pt x="26279" y="69553"/>
                    <a:pt x="25473" y="69553"/>
                  </a:cubicBezTo>
                  <a:cubicBezTo>
                    <a:pt x="25313" y="69553"/>
                    <a:pt x="25154" y="69562"/>
                    <a:pt x="24999" y="69580"/>
                  </a:cubicBezTo>
                  <a:cubicBezTo>
                    <a:pt x="21817" y="69942"/>
                    <a:pt x="18598" y="72595"/>
                    <a:pt x="15740" y="72595"/>
                  </a:cubicBezTo>
                  <a:cubicBezTo>
                    <a:pt x="14956" y="72595"/>
                    <a:pt x="14199" y="72395"/>
                    <a:pt x="13478" y="71894"/>
                  </a:cubicBezTo>
                  <a:cubicBezTo>
                    <a:pt x="11337" y="76062"/>
                    <a:pt x="6101" y="77629"/>
                    <a:pt x="3179" y="81294"/>
                  </a:cubicBezTo>
                  <a:cubicBezTo>
                    <a:pt x="0" y="85282"/>
                    <a:pt x="268" y="91440"/>
                    <a:pt x="3354" y="95500"/>
                  </a:cubicBezTo>
                  <a:cubicBezTo>
                    <a:pt x="6050" y="99045"/>
                    <a:pt x="10552" y="100957"/>
                    <a:pt x="15019" y="100957"/>
                  </a:cubicBezTo>
                  <a:cubicBezTo>
                    <a:pt x="15667" y="100957"/>
                    <a:pt x="16314" y="100917"/>
                    <a:pt x="16954" y="100836"/>
                  </a:cubicBezTo>
                  <a:cubicBezTo>
                    <a:pt x="17630" y="100750"/>
                    <a:pt x="18327" y="100626"/>
                    <a:pt x="19005" y="100626"/>
                  </a:cubicBezTo>
                  <a:cubicBezTo>
                    <a:pt x="19489" y="100626"/>
                    <a:pt x="19963" y="100690"/>
                    <a:pt x="20413" y="100875"/>
                  </a:cubicBezTo>
                  <a:cubicBezTo>
                    <a:pt x="21482" y="101317"/>
                    <a:pt x="22166" y="102352"/>
                    <a:pt x="23058" y="103088"/>
                  </a:cubicBezTo>
                  <a:cubicBezTo>
                    <a:pt x="23580" y="103519"/>
                    <a:pt x="24303" y="103823"/>
                    <a:pt x="24961" y="103823"/>
                  </a:cubicBezTo>
                  <a:cubicBezTo>
                    <a:pt x="25427" y="103823"/>
                    <a:pt x="25861" y="103670"/>
                    <a:pt x="26168" y="103301"/>
                  </a:cubicBezTo>
                  <a:lnTo>
                    <a:pt x="26168" y="103301"/>
                  </a:lnTo>
                  <a:cubicBezTo>
                    <a:pt x="25321" y="105399"/>
                    <a:pt x="25557" y="107902"/>
                    <a:pt x="26779" y="109805"/>
                  </a:cubicBezTo>
                  <a:cubicBezTo>
                    <a:pt x="28099" y="111859"/>
                    <a:pt x="30559" y="113484"/>
                    <a:pt x="30509" y="115926"/>
                  </a:cubicBezTo>
                  <a:cubicBezTo>
                    <a:pt x="30482" y="117190"/>
                    <a:pt x="29748" y="118318"/>
                    <a:pt x="29403" y="119536"/>
                  </a:cubicBezTo>
                  <a:cubicBezTo>
                    <a:pt x="27829" y="125109"/>
                    <a:pt x="34415" y="129657"/>
                    <a:pt x="35455" y="135354"/>
                  </a:cubicBezTo>
                  <a:cubicBezTo>
                    <a:pt x="35736" y="136888"/>
                    <a:pt x="35735" y="138735"/>
                    <a:pt x="37029" y="139601"/>
                  </a:cubicBezTo>
                  <a:cubicBezTo>
                    <a:pt x="37625" y="139999"/>
                    <a:pt x="38374" y="140081"/>
                    <a:pt x="39090" y="140127"/>
                  </a:cubicBezTo>
                  <a:cubicBezTo>
                    <a:pt x="39409" y="140148"/>
                    <a:pt x="39736" y="140158"/>
                    <a:pt x="40067" y="140158"/>
                  </a:cubicBezTo>
                  <a:cubicBezTo>
                    <a:pt x="43538" y="140158"/>
                    <a:pt x="47454" y="138962"/>
                    <a:pt x="48151" y="135675"/>
                  </a:cubicBezTo>
                  <a:cubicBezTo>
                    <a:pt x="48366" y="134657"/>
                    <a:pt x="48212" y="133602"/>
                    <a:pt x="48243" y="132560"/>
                  </a:cubicBezTo>
                  <a:cubicBezTo>
                    <a:pt x="48336" y="129451"/>
                    <a:pt x="50239" y="126459"/>
                    <a:pt x="53017" y="125056"/>
                  </a:cubicBezTo>
                  <a:cubicBezTo>
                    <a:pt x="53771" y="124675"/>
                    <a:pt x="54600" y="124390"/>
                    <a:pt x="55202" y="123799"/>
                  </a:cubicBezTo>
                  <a:cubicBezTo>
                    <a:pt x="56528" y="122495"/>
                    <a:pt x="56234" y="120283"/>
                    <a:pt x="55553" y="118553"/>
                  </a:cubicBezTo>
                  <a:cubicBezTo>
                    <a:pt x="54872" y="116821"/>
                    <a:pt x="53881" y="115076"/>
                    <a:pt x="54120" y="113231"/>
                  </a:cubicBezTo>
                  <a:cubicBezTo>
                    <a:pt x="54502" y="110269"/>
                    <a:pt x="57681" y="108706"/>
                    <a:pt x="60090" y="106941"/>
                  </a:cubicBezTo>
                  <a:cubicBezTo>
                    <a:pt x="63716" y="104284"/>
                    <a:pt x="66206" y="100125"/>
                    <a:pt x="66835" y="95675"/>
                  </a:cubicBezTo>
                  <a:lnTo>
                    <a:pt x="66835" y="95675"/>
                  </a:lnTo>
                  <a:cubicBezTo>
                    <a:pt x="65061" y="96232"/>
                    <a:pt x="63075" y="96745"/>
                    <a:pt x="61220" y="96745"/>
                  </a:cubicBezTo>
                  <a:cubicBezTo>
                    <a:pt x="59581" y="96745"/>
                    <a:pt x="58045" y="96344"/>
                    <a:pt x="56849" y="95215"/>
                  </a:cubicBezTo>
                  <a:cubicBezTo>
                    <a:pt x="55965" y="94380"/>
                    <a:pt x="55421" y="93259"/>
                    <a:pt x="54897" y="92162"/>
                  </a:cubicBezTo>
                  <a:lnTo>
                    <a:pt x="50173" y="82291"/>
                  </a:lnTo>
                  <a:cubicBezTo>
                    <a:pt x="49966" y="81857"/>
                    <a:pt x="49755" y="81362"/>
                    <a:pt x="49925" y="80912"/>
                  </a:cubicBezTo>
                  <a:cubicBezTo>
                    <a:pt x="50074" y="80517"/>
                    <a:pt x="50366" y="80356"/>
                    <a:pt x="50717" y="80356"/>
                  </a:cubicBezTo>
                  <a:cubicBezTo>
                    <a:pt x="51453" y="80356"/>
                    <a:pt x="52449" y="81064"/>
                    <a:pt x="52928" y="81807"/>
                  </a:cubicBezTo>
                  <a:cubicBezTo>
                    <a:pt x="55452" y="85724"/>
                    <a:pt x="57718" y="89804"/>
                    <a:pt x="59707" y="94020"/>
                  </a:cubicBezTo>
                  <a:cubicBezTo>
                    <a:pt x="63791" y="93273"/>
                    <a:pt x="67648" y="91596"/>
                    <a:pt x="70980" y="89118"/>
                  </a:cubicBezTo>
                  <a:cubicBezTo>
                    <a:pt x="72037" y="88329"/>
                    <a:pt x="73088" y="87386"/>
                    <a:pt x="73445" y="86117"/>
                  </a:cubicBezTo>
                  <a:cubicBezTo>
                    <a:pt x="73802" y="84846"/>
                    <a:pt x="73146" y="83218"/>
                    <a:pt x="71846" y="82993"/>
                  </a:cubicBezTo>
                  <a:cubicBezTo>
                    <a:pt x="71723" y="82971"/>
                    <a:pt x="71600" y="82963"/>
                    <a:pt x="71476" y="82963"/>
                  </a:cubicBezTo>
                  <a:cubicBezTo>
                    <a:pt x="71093" y="82963"/>
                    <a:pt x="70708" y="83045"/>
                    <a:pt x="70324" y="83086"/>
                  </a:cubicBezTo>
                  <a:cubicBezTo>
                    <a:pt x="70133" y="83106"/>
                    <a:pt x="69943" y="83115"/>
                    <a:pt x="69755" y="83115"/>
                  </a:cubicBezTo>
                  <a:cubicBezTo>
                    <a:pt x="66927" y="83115"/>
                    <a:pt x="64468" y="80925"/>
                    <a:pt x="62588" y="78727"/>
                  </a:cubicBezTo>
                  <a:cubicBezTo>
                    <a:pt x="63132" y="78118"/>
                    <a:pt x="63852" y="77890"/>
                    <a:pt x="64640" y="77890"/>
                  </a:cubicBezTo>
                  <a:cubicBezTo>
                    <a:pt x="65842" y="77890"/>
                    <a:pt x="67201" y="78421"/>
                    <a:pt x="68334" y="78941"/>
                  </a:cubicBezTo>
                  <a:cubicBezTo>
                    <a:pt x="71699" y="80486"/>
                    <a:pt x="75249" y="81588"/>
                    <a:pt x="78895" y="82221"/>
                  </a:cubicBezTo>
                  <a:cubicBezTo>
                    <a:pt x="79803" y="82378"/>
                    <a:pt x="80736" y="82513"/>
                    <a:pt x="81554" y="82936"/>
                  </a:cubicBezTo>
                  <a:cubicBezTo>
                    <a:pt x="82126" y="83232"/>
                    <a:pt x="82622" y="83658"/>
                    <a:pt x="83095" y="84096"/>
                  </a:cubicBezTo>
                  <a:cubicBezTo>
                    <a:pt x="87298" y="87967"/>
                    <a:pt x="90407" y="93013"/>
                    <a:pt x="91975" y="98509"/>
                  </a:cubicBezTo>
                  <a:cubicBezTo>
                    <a:pt x="92104" y="98538"/>
                    <a:pt x="92231" y="98552"/>
                    <a:pt x="92354" y="98552"/>
                  </a:cubicBezTo>
                  <a:cubicBezTo>
                    <a:pt x="93754" y="98552"/>
                    <a:pt x="94717" y="96760"/>
                    <a:pt x="94833" y="95252"/>
                  </a:cubicBezTo>
                  <a:cubicBezTo>
                    <a:pt x="94960" y="93612"/>
                    <a:pt x="94769" y="91722"/>
                    <a:pt x="95948" y="90578"/>
                  </a:cubicBezTo>
                  <a:cubicBezTo>
                    <a:pt x="96875" y="89678"/>
                    <a:pt x="98399" y="89556"/>
                    <a:pt x="99214" y="88552"/>
                  </a:cubicBezTo>
                  <a:cubicBezTo>
                    <a:pt x="100238" y="87289"/>
                    <a:pt x="99703" y="85157"/>
                    <a:pt x="100900" y="84056"/>
                  </a:cubicBezTo>
                  <a:cubicBezTo>
                    <a:pt x="101284" y="83704"/>
                    <a:pt x="101728" y="83552"/>
                    <a:pt x="102190" y="83552"/>
                  </a:cubicBezTo>
                  <a:cubicBezTo>
                    <a:pt x="103537" y="83552"/>
                    <a:pt x="105034" y="84844"/>
                    <a:pt x="105630" y="86240"/>
                  </a:cubicBezTo>
                  <a:cubicBezTo>
                    <a:pt x="106431" y="88116"/>
                    <a:pt x="106723" y="90422"/>
                    <a:pt x="108410" y="91569"/>
                  </a:cubicBezTo>
                  <a:lnTo>
                    <a:pt x="111137" y="91176"/>
                  </a:lnTo>
                  <a:cubicBezTo>
                    <a:pt x="111152" y="95778"/>
                    <a:pt x="112750" y="100362"/>
                    <a:pt x="115602" y="103975"/>
                  </a:cubicBezTo>
                  <a:cubicBezTo>
                    <a:pt x="117157" y="103161"/>
                    <a:pt x="116453" y="100795"/>
                    <a:pt x="115480" y="99330"/>
                  </a:cubicBezTo>
                  <a:cubicBezTo>
                    <a:pt x="114508" y="97866"/>
                    <a:pt x="113554" y="95681"/>
                    <a:pt x="114936" y="94596"/>
                  </a:cubicBezTo>
                  <a:lnTo>
                    <a:pt x="114936" y="94596"/>
                  </a:lnTo>
                  <a:cubicBezTo>
                    <a:pt x="116854" y="94614"/>
                    <a:pt x="117747" y="97259"/>
                    <a:pt x="119611" y="97712"/>
                  </a:cubicBezTo>
                  <a:cubicBezTo>
                    <a:pt x="119777" y="97752"/>
                    <a:pt x="119940" y="97771"/>
                    <a:pt x="120101" y="97771"/>
                  </a:cubicBezTo>
                  <a:cubicBezTo>
                    <a:pt x="121744" y="97771"/>
                    <a:pt x="123089" y="95790"/>
                    <a:pt x="122784" y="94080"/>
                  </a:cubicBezTo>
                  <a:cubicBezTo>
                    <a:pt x="122451" y="92201"/>
                    <a:pt x="120835" y="90820"/>
                    <a:pt x="119169" y="89895"/>
                  </a:cubicBezTo>
                  <a:cubicBezTo>
                    <a:pt x="117675" y="88258"/>
                    <a:pt x="119833" y="85644"/>
                    <a:pt x="122018" y="85274"/>
                  </a:cubicBezTo>
                  <a:cubicBezTo>
                    <a:pt x="122730" y="85153"/>
                    <a:pt x="123464" y="85138"/>
                    <a:pt x="124199" y="85138"/>
                  </a:cubicBezTo>
                  <a:cubicBezTo>
                    <a:pt x="124443" y="85138"/>
                    <a:pt x="124686" y="85140"/>
                    <a:pt x="124930" y="85140"/>
                  </a:cubicBezTo>
                  <a:cubicBezTo>
                    <a:pt x="126201" y="85140"/>
                    <a:pt x="127452" y="85095"/>
                    <a:pt x="128573" y="84531"/>
                  </a:cubicBezTo>
                  <a:cubicBezTo>
                    <a:pt x="130946" y="83339"/>
                    <a:pt x="131739" y="80207"/>
                    <a:pt x="131200" y="77607"/>
                  </a:cubicBezTo>
                  <a:cubicBezTo>
                    <a:pt x="130659" y="75007"/>
                    <a:pt x="129117" y="72748"/>
                    <a:pt x="127857" y="70410"/>
                  </a:cubicBezTo>
                  <a:cubicBezTo>
                    <a:pt x="126781" y="68413"/>
                    <a:pt x="126249" y="65298"/>
                    <a:pt x="128341" y="64420"/>
                  </a:cubicBezTo>
                  <a:cubicBezTo>
                    <a:pt x="128900" y="64186"/>
                    <a:pt x="129528" y="64195"/>
                    <a:pt x="130135" y="64170"/>
                  </a:cubicBezTo>
                  <a:cubicBezTo>
                    <a:pt x="138047" y="63837"/>
                    <a:pt x="144592" y="55459"/>
                    <a:pt x="143005" y="47701"/>
                  </a:cubicBezTo>
                  <a:cubicBezTo>
                    <a:pt x="142706" y="46238"/>
                    <a:pt x="142140" y="44786"/>
                    <a:pt x="141097" y="43719"/>
                  </a:cubicBezTo>
                  <a:cubicBezTo>
                    <a:pt x="139216" y="41800"/>
                    <a:pt x="136024" y="41349"/>
                    <a:pt x="134619" y="39057"/>
                  </a:cubicBezTo>
                  <a:cubicBezTo>
                    <a:pt x="132900" y="36255"/>
                    <a:pt x="135025" y="32537"/>
                    <a:pt x="137778" y="30737"/>
                  </a:cubicBezTo>
                  <a:cubicBezTo>
                    <a:pt x="140529" y="28938"/>
                    <a:pt x="143891" y="28156"/>
                    <a:pt x="146461" y="26105"/>
                  </a:cubicBezTo>
                  <a:cubicBezTo>
                    <a:pt x="147145" y="26087"/>
                    <a:pt x="147512" y="25417"/>
                    <a:pt x="147638" y="24743"/>
                  </a:cubicBezTo>
                  <a:cubicBezTo>
                    <a:pt x="147716" y="24319"/>
                    <a:pt x="147611" y="23887"/>
                    <a:pt x="147608" y="23456"/>
                  </a:cubicBezTo>
                  <a:cubicBezTo>
                    <a:pt x="147598" y="22276"/>
                    <a:pt x="148442" y="21139"/>
                    <a:pt x="149574" y="20805"/>
                  </a:cubicBezTo>
                  <a:cubicBezTo>
                    <a:pt x="149811" y="20736"/>
                    <a:pt x="150056" y="20702"/>
                    <a:pt x="150302" y="20702"/>
                  </a:cubicBezTo>
                  <a:cubicBezTo>
                    <a:pt x="151231" y="20702"/>
                    <a:pt x="152165" y="21179"/>
                    <a:pt x="152664" y="21968"/>
                  </a:cubicBezTo>
                  <a:cubicBezTo>
                    <a:pt x="153442" y="23198"/>
                    <a:pt x="153129" y="24821"/>
                    <a:pt x="152563" y="26163"/>
                  </a:cubicBezTo>
                  <a:cubicBezTo>
                    <a:pt x="151998" y="27505"/>
                    <a:pt x="151199" y="28790"/>
                    <a:pt x="151051" y="30239"/>
                  </a:cubicBezTo>
                  <a:cubicBezTo>
                    <a:pt x="150905" y="31687"/>
                    <a:pt x="151726" y="33391"/>
                    <a:pt x="153173" y="33553"/>
                  </a:cubicBezTo>
                  <a:cubicBezTo>
                    <a:pt x="153252" y="33562"/>
                    <a:pt x="153330" y="33566"/>
                    <a:pt x="153406" y="33566"/>
                  </a:cubicBezTo>
                  <a:cubicBezTo>
                    <a:pt x="155043" y="33566"/>
                    <a:pt x="156090" y="31574"/>
                    <a:pt x="156201" y="29877"/>
                  </a:cubicBezTo>
                  <a:cubicBezTo>
                    <a:pt x="156318" y="28099"/>
                    <a:pt x="155972" y="26160"/>
                    <a:pt x="156925" y="24659"/>
                  </a:cubicBezTo>
                  <a:cubicBezTo>
                    <a:pt x="158377" y="22374"/>
                    <a:pt x="162385" y="21839"/>
                    <a:pt x="162490" y="19133"/>
                  </a:cubicBezTo>
                  <a:cubicBezTo>
                    <a:pt x="162574" y="16945"/>
                    <a:pt x="159821" y="15661"/>
                    <a:pt x="159327" y="13530"/>
                  </a:cubicBezTo>
                  <a:cubicBezTo>
                    <a:pt x="159129" y="12668"/>
                    <a:pt x="159325" y="11773"/>
                    <a:pt x="159405" y="10894"/>
                  </a:cubicBezTo>
                  <a:cubicBezTo>
                    <a:pt x="159709" y="7612"/>
                    <a:pt x="158263" y="4218"/>
                    <a:pt x="155688" y="2163"/>
                  </a:cubicBezTo>
                  <a:cubicBezTo>
                    <a:pt x="153919" y="751"/>
                    <a:pt x="151652" y="0"/>
                    <a:pt x="149391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46"/>
            <p:cNvSpPr/>
            <p:nvPr/>
          </p:nvSpPr>
          <p:spPr>
            <a:xfrm>
              <a:off x="6146600" y="3671525"/>
              <a:ext cx="342925" cy="189500"/>
            </a:xfrm>
            <a:custGeom>
              <a:avLst/>
              <a:gdLst/>
              <a:ahLst/>
              <a:cxnLst/>
              <a:rect l="l" t="t" r="r" b="b"/>
              <a:pathLst>
                <a:path w="13717" h="7580" extrusionOk="0">
                  <a:moveTo>
                    <a:pt x="9951" y="0"/>
                  </a:moveTo>
                  <a:cubicBezTo>
                    <a:pt x="6355" y="0"/>
                    <a:pt x="1" y="1281"/>
                    <a:pt x="2486" y="4894"/>
                  </a:cubicBezTo>
                  <a:cubicBezTo>
                    <a:pt x="3169" y="5885"/>
                    <a:pt x="4297" y="6467"/>
                    <a:pt x="5404" y="6938"/>
                  </a:cubicBezTo>
                  <a:cubicBezTo>
                    <a:pt x="6217" y="7282"/>
                    <a:pt x="7136" y="7580"/>
                    <a:pt x="8003" y="7580"/>
                  </a:cubicBezTo>
                  <a:cubicBezTo>
                    <a:pt x="8565" y="7580"/>
                    <a:pt x="9106" y="7454"/>
                    <a:pt x="9581" y="7134"/>
                  </a:cubicBezTo>
                  <a:cubicBezTo>
                    <a:pt x="10406" y="6577"/>
                    <a:pt x="13156" y="2774"/>
                    <a:pt x="13348" y="1948"/>
                  </a:cubicBezTo>
                  <a:cubicBezTo>
                    <a:pt x="13716" y="358"/>
                    <a:pt x="13186" y="447"/>
                    <a:pt x="11597" y="126"/>
                  </a:cubicBezTo>
                  <a:cubicBezTo>
                    <a:pt x="11194" y="44"/>
                    <a:pt x="10620" y="0"/>
                    <a:pt x="99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46"/>
            <p:cNvSpPr/>
            <p:nvPr/>
          </p:nvSpPr>
          <p:spPr>
            <a:xfrm>
              <a:off x="5901600" y="3652500"/>
              <a:ext cx="558700" cy="402875"/>
            </a:xfrm>
            <a:custGeom>
              <a:avLst/>
              <a:gdLst/>
              <a:ahLst/>
              <a:cxnLst/>
              <a:rect l="l" t="t" r="r" b="b"/>
              <a:pathLst>
                <a:path w="22348" h="16115" extrusionOk="0">
                  <a:moveTo>
                    <a:pt x="946" y="1"/>
                  </a:moveTo>
                  <a:cubicBezTo>
                    <a:pt x="616" y="1"/>
                    <a:pt x="299" y="66"/>
                    <a:pt x="1" y="208"/>
                  </a:cubicBezTo>
                  <a:cubicBezTo>
                    <a:pt x="742" y="1762"/>
                    <a:pt x="2032" y="3475"/>
                    <a:pt x="2935" y="5119"/>
                  </a:cubicBezTo>
                  <a:cubicBezTo>
                    <a:pt x="6575" y="11745"/>
                    <a:pt x="13987" y="16115"/>
                    <a:pt x="21544" y="16115"/>
                  </a:cubicBezTo>
                  <a:cubicBezTo>
                    <a:pt x="21635" y="16115"/>
                    <a:pt x="21726" y="16114"/>
                    <a:pt x="21817" y="16113"/>
                  </a:cubicBezTo>
                  <a:cubicBezTo>
                    <a:pt x="22347" y="15571"/>
                    <a:pt x="21564" y="14744"/>
                    <a:pt x="20866" y="14448"/>
                  </a:cubicBezTo>
                  <a:cubicBezTo>
                    <a:pt x="18934" y="13634"/>
                    <a:pt x="16857" y="13226"/>
                    <a:pt x="14879" y="12532"/>
                  </a:cubicBezTo>
                  <a:cubicBezTo>
                    <a:pt x="12900" y="11839"/>
                    <a:pt x="10943" y="10790"/>
                    <a:pt x="9769" y="9051"/>
                  </a:cubicBezTo>
                  <a:cubicBezTo>
                    <a:pt x="9280" y="8326"/>
                    <a:pt x="8945" y="7508"/>
                    <a:pt x="8542" y="6731"/>
                  </a:cubicBezTo>
                  <a:cubicBezTo>
                    <a:pt x="7503" y="4729"/>
                    <a:pt x="3759" y="1"/>
                    <a:pt x="9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46"/>
            <p:cNvSpPr/>
            <p:nvPr/>
          </p:nvSpPr>
          <p:spPr>
            <a:xfrm>
              <a:off x="6249675" y="4061675"/>
              <a:ext cx="964575" cy="811125"/>
            </a:xfrm>
            <a:custGeom>
              <a:avLst/>
              <a:gdLst/>
              <a:ahLst/>
              <a:cxnLst/>
              <a:rect l="l" t="t" r="r" b="b"/>
              <a:pathLst>
                <a:path w="38583" h="32445" extrusionOk="0">
                  <a:moveTo>
                    <a:pt x="17573" y="0"/>
                  </a:moveTo>
                  <a:cubicBezTo>
                    <a:pt x="14431" y="0"/>
                    <a:pt x="10968" y="2180"/>
                    <a:pt x="9011" y="4369"/>
                  </a:cubicBezTo>
                  <a:cubicBezTo>
                    <a:pt x="8028" y="5468"/>
                    <a:pt x="7111" y="6810"/>
                    <a:pt x="5676" y="7153"/>
                  </a:cubicBezTo>
                  <a:cubicBezTo>
                    <a:pt x="4830" y="7356"/>
                    <a:pt x="3925" y="7164"/>
                    <a:pt x="3076" y="7361"/>
                  </a:cubicBezTo>
                  <a:cubicBezTo>
                    <a:pt x="581" y="7938"/>
                    <a:pt x="1" y="11293"/>
                    <a:pt x="569" y="13791"/>
                  </a:cubicBezTo>
                  <a:cubicBezTo>
                    <a:pt x="1136" y="16289"/>
                    <a:pt x="2307" y="18910"/>
                    <a:pt x="1374" y="21296"/>
                  </a:cubicBezTo>
                  <a:cubicBezTo>
                    <a:pt x="1185" y="21776"/>
                    <a:pt x="913" y="22246"/>
                    <a:pt x="921" y="22762"/>
                  </a:cubicBezTo>
                  <a:cubicBezTo>
                    <a:pt x="932" y="23380"/>
                    <a:pt x="1355" y="23921"/>
                    <a:pt x="1849" y="24293"/>
                  </a:cubicBezTo>
                  <a:cubicBezTo>
                    <a:pt x="2646" y="24890"/>
                    <a:pt x="3559" y="25128"/>
                    <a:pt x="4517" y="25128"/>
                  </a:cubicBezTo>
                  <a:cubicBezTo>
                    <a:pt x="6301" y="25128"/>
                    <a:pt x="8239" y="24301"/>
                    <a:pt x="9868" y="23418"/>
                  </a:cubicBezTo>
                  <a:cubicBezTo>
                    <a:pt x="11665" y="22444"/>
                    <a:pt x="13735" y="21414"/>
                    <a:pt x="15685" y="21414"/>
                  </a:cubicBezTo>
                  <a:cubicBezTo>
                    <a:pt x="16453" y="21414"/>
                    <a:pt x="17203" y="21574"/>
                    <a:pt x="17910" y="21960"/>
                  </a:cubicBezTo>
                  <a:cubicBezTo>
                    <a:pt x="20585" y="23420"/>
                    <a:pt x="20837" y="27119"/>
                    <a:pt x="22486" y="29685"/>
                  </a:cubicBezTo>
                  <a:cubicBezTo>
                    <a:pt x="23522" y="31296"/>
                    <a:pt x="25450" y="32445"/>
                    <a:pt x="27291" y="32445"/>
                  </a:cubicBezTo>
                  <a:cubicBezTo>
                    <a:pt x="28027" y="32445"/>
                    <a:pt x="28749" y="32261"/>
                    <a:pt x="29394" y="31851"/>
                  </a:cubicBezTo>
                  <a:cubicBezTo>
                    <a:pt x="30163" y="31362"/>
                    <a:pt x="30731" y="30624"/>
                    <a:pt x="31285" y="29900"/>
                  </a:cubicBezTo>
                  <a:lnTo>
                    <a:pt x="34684" y="25460"/>
                  </a:lnTo>
                  <a:cubicBezTo>
                    <a:pt x="36183" y="23501"/>
                    <a:pt x="37736" y="21414"/>
                    <a:pt x="38025" y="18965"/>
                  </a:cubicBezTo>
                  <a:cubicBezTo>
                    <a:pt x="38582" y="14235"/>
                    <a:pt x="34390" y="10436"/>
                    <a:pt x="30609" y="7540"/>
                  </a:cubicBezTo>
                  <a:cubicBezTo>
                    <a:pt x="30407" y="6031"/>
                    <a:pt x="30190" y="4479"/>
                    <a:pt x="29421" y="3165"/>
                  </a:cubicBezTo>
                  <a:cubicBezTo>
                    <a:pt x="28683" y="1906"/>
                    <a:pt x="27576" y="1186"/>
                    <a:pt x="26718" y="1186"/>
                  </a:cubicBezTo>
                  <a:cubicBezTo>
                    <a:pt x="25783" y="1186"/>
                    <a:pt x="25141" y="2039"/>
                    <a:pt x="25589" y="3982"/>
                  </a:cubicBezTo>
                  <a:cubicBezTo>
                    <a:pt x="25561" y="3983"/>
                    <a:pt x="25533" y="3983"/>
                    <a:pt x="25505" y="3983"/>
                  </a:cubicBezTo>
                  <a:cubicBezTo>
                    <a:pt x="23077" y="3983"/>
                    <a:pt x="21095" y="399"/>
                    <a:pt x="18382" y="51"/>
                  </a:cubicBezTo>
                  <a:cubicBezTo>
                    <a:pt x="18115" y="17"/>
                    <a:pt x="17846" y="0"/>
                    <a:pt x="175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5" name="Google Shape;885;p46"/>
          <p:cNvSpPr/>
          <p:nvPr/>
        </p:nvSpPr>
        <p:spPr>
          <a:xfrm>
            <a:off x="4709510" y="180238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6" name="Google Shape;886;p46"/>
          <p:cNvSpPr/>
          <p:nvPr/>
        </p:nvSpPr>
        <p:spPr>
          <a:xfrm>
            <a:off x="4740110" y="199198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7" name="Google Shape;887;p46"/>
          <p:cNvSpPr/>
          <p:nvPr/>
        </p:nvSpPr>
        <p:spPr>
          <a:xfrm>
            <a:off x="5119335" y="199198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8" name="Google Shape;888;p46"/>
          <p:cNvSpPr/>
          <p:nvPr/>
        </p:nvSpPr>
        <p:spPr>
          <a:xfrm>
            <a:off x="4948085" y="184013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9" name="Google Shape;889;p46"/>
          <p:cNvSpPr/>
          <p:nvPr/>
        </p:nvSpPr>
        <p:spPr>
          <a:xfrm>
            <a:off x="5274285" y="192853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0" name="Google Shape;890;p46"/>
          <p:cNvSpPr/>
          <p:nvPr/>
        </p:nvSpPr>
        <p:spPr>
          <a:xfrm>
            <a:off x="4929723" y="203233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1" name="Google Shape;891;p46"/>
          <p:cNvSpPr/>
          <p:nvPr/>
        </p:nvSpPr>
        <p:spPr>
          <a:xfrm>
            <a:off x="5859435" y="1950531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2" name="Google Shape;892;p46"/>
          <p:cNvSpPr/>
          <p:nvPr/>
        </p:nvSpPr>
        <p:spPr>
          <a:xfrm>
            <a:off x="6030685" y="1928531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3" name="Google Shape;893;p46"/>
          <p:cNvSpPr/>
          <p:nvPr/>
        </p:nvSpPr>
        <p:spPr>
          <a:xfrm>
            <a:off x="6030685" y="1647181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4" name="Google Shape;894;p46"/>
          <p:cNvSpPr/>
          <p:nvPr/>
        </p:nvSpPr>
        <p:spPr>
          <a:xfrm>
            <a:off x="5969835" y="1798856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5" name="Google Shape;895;p46"/>
          <p:cNvSpPr/>
          <p:nvPr/>
        </p:nvSpPr>
        <p:spPr>
          <a:xfrm>
            <a:off x="7321260" y="1840131"/>
            <a:ext cx="110400" cy="110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6" name="Google Shape;896;p46"/>
          <p:cNvSpPr/>
          <p:nvPr/>
        </p:nvSpPr>
        <p:spPr>
          <a:xfrm>
            <a:off x="7210860" y="1991981"/>
            <a:ext cx="110400" cy="110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xmlns="" id="{EEADA3EE-EE92-A429-6CF3-89277A08953B}"/>
              </a:ext>
            </a:extLst>
          </p:cNvPr>
          <p:cNvGrpSpPr/>
          <p:nvPr/>
        </p:nvGrpSpPr>
        <p:grpSpPr>
          <a:xfrm>
            <a:off x="520973" y="262088"/>
            <a:ext cx="8318228" cy="830997"/>
            <a:chOff x="402780" y="337090"/>
            <a:chExt cx="6988589" cy="658825"/>
          </a:xfrm>
        </p:grpSpPr>
        <p:pic>
          <p:nvPicPr>
            <p:cNvPr id="148" name="Picture 147">
              <a:extLst>
                <a:ext uri="{FF2B5EF4-FFF2-40B4-BE49-F238E27FC236}">
                  <a16:creationId xmlns:a16="http://schemas.microsoft.com/office/drawing/2014/main" xmlns="" id="{908DF122-4634-9259-0647-B1865AF71D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80" y="373179"/>
              <a:ext cx="5007419" cy="618243"/>
            </a:xfrm>
            <a:prstGeom prst="rect">
              <a:avLst/>
            </a:prstGeom>
          </p:spPr>
        </p:pic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xmlns="" id="{31DCC8CF-6783-5F71-BE7A-1B13C815BC96}"/>
                </a:ext>
              </a:extLst>
            </p:cNvPr>
            <p:cNvSpPr txBox="1"/>
            <p:nvPr/>
          </p:nvSpPr>
          <p:spPr>
            <a:xfrm>
              <a:off x="625467" y="337090"/>
              <a:ext cx="6765902" cy="658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B. Sejarah dan Peran </a:t>
              </a:r>
              <a:r>
                <a:rPr lang="en-US" sz="2400" b="1" dirty="0" err="1"/>
                <a:t>Wali</a:t>
              </a:r>
              <a:r>
                <a:rPr lang="en-US" sz="2400" b="1" dirty="0"/>
                <a:t> </a:t>
              </a:r>
              <a:r>
                <a:rPr lang="en-US" sz="2400" b="1" dirty="0" err="1"/>
                <a:t>Songo</a:t>
              </a:r>
              <a:r>
                <a:rPr lang="en-US" sz="2400" b="1" dirty="0"/>
                <a:t> </a:t>
              </a:r>
              <a:r>
                <a:rPr lang="en-US" sz="2400" b="1" dirty="0" err="1"/>
                <a:t>dalam</a:t>
              </a:r>
              <a:r>
                <a:rPr lang="en-US" sz="2400" b="1" dirty="0"/>
                <a:t> </a:t>
              </a:r>
            </a:p>
            <a:p>
              <a:r>
                <a:rPr lang="en-US" sz="2400" b="1" dirty="0" err="1"/>
                <a:t>Menyebarkan</a:t>
              </a:r>
              <a:r>
                <a:rPr lang="en-US" sz="2400" b="1" dirty="0"/>
                <a:t> Agama Islam  </a:t>
              </a:r>
            </a:p>
          </p:txBody>
        </p:sp>
      </p:grpSp>
      <p:grpSp>
        <p:nvGrpSpPr>
          <p:cNvPr id="24" name="Google Shape;2636;p58">
            <a:extLst>
              <a:ext uri="{FF2B5EF4-FFF2-40B4-BE49-F238E27FC236}">
                <a16:creationId xmlns:a16="http://schemas.microsoft.com/office/drawing/2014/main" xmlns="" id="{D42B22A1-C55C-D7DE-CADF-EAD1DA6B1223}"/>
              </a:ext>
            </a:extLst>
          </p:cNvPr>
          <p:cNvGrpSpPr/>
          <p:nvPr/>
        </p:nvGrpSpPr>
        <p:grpSpPr>
          <a:xfrm>
            <a:off x="990600" y="1276350"/>
            <a:ext cx="6999694" cy="2997528"/>
            <a:chOff x="1340257" y="464318"/>
            <a:chExt cx="6999694" cy="2997528"/>
          </a:xfrm>
        </p:grpSpPr>
        <p:sp>
          <p:nvSpPr>
            <p:cNvPr id="25" name="Google Shape;2637;p58">
              <a:extLst>
                <a:ext uri="{FF2B5EF4-FFF2-40B4-BE49-F238E27FC236}">
                  <a16:creationId xmlns:a16="http://schemas.microsoft.com/office/drawing/2014/main" xmlns="" id="{92934AB4-01B9-ECE4-0B96-2A24D8E83D39}"/>
                </a:ext>
              </a:extLst>
            </p:cNvPr>
            <p:cNvSpPr/>
            <p:nvPr/>
          </p:nvSpPr>
          <p:spPr>
            <a:xfrm rot="10800000" flipH="1">
              <a:off x="1344551" y="851246"/>
              <a:ext cx="6995400" cy="2610600"/>
            </a:xfrm>
            <a:prstGeom prst="round2SameRect">
              <a:avLst>
                <a:gd name="adj1" fmla="val 9795"/>
                <a:gd name="adj2" fmla="val 0"/>
              </a:avLst>
            </a:prstGeom>
            <a:ln>
              <a:headEnd type="none" w="sm" len="sm"/>
              <a:tailEnd type="none" w="sm" len="sm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38;p58">
              <a:extLst>
                <a:ext uri="{FF2B5EF4-FFF2-40B4-BE49-F238E27FC236}">
                  <a16:creationId xmlns:a16="http://schemas.microsoft.com/office/drawing/2014/main" xmlns="" id="{278ED96E-FAB7-58B4-82BD-1C7DE6CB83AE}"/>
                </a:ext>
              </a:extLst>
            </p:cNvPr>
            <p:cNvSpPr/>
            <p:nvPr/>
          </p:nvSpPr>
          <p:spPr>
            <a:xfrm>
              <a:off x="1340257" y="464318"/>
              <a:ext cx="6995400" cy="410400"/>
            </a:xfrm>
            <a:prstGeom prst="round2SameRect">
              <a:avLst>
                <a:gd name="adj1" fmla="val 35758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 spc="300" dirty="0"/>
                <a:t>9. </a:t>
              </a:r>
              <a:r>
                <a:rPr lang="en-US" sz="2000" b="1" spc="300" dirty="0" err="1"/>
                <a:t>Sunan</a:t>
              </a:r>
              <a:r>
                <a:rPr lang="en-US" sz="2000" b="1" spc="300" dirty="0"/>
                <a:t> </a:t>
              </a:r>
              <a:r>
                <a:rPr lang="en-US" sz="2000" b="1" spc="300" dirty="0" err="1"/>
                <a:t>Gunung</a:t>
              </a:r>
              <a:r>
                <a:rPr lang="en-US" sz="2000" b="1" spc="300" dirty="0"/>
                <a:t> </a:t>
              </a:r>
              <a:r>
                <a:rPr lang="en-US" sz="2000" b="1" spc="300" dirty="0" err="1"/>
                <a:t>Jati</a:t>
              </a:r>
              <a:r>
                <a:rPr lang="en-US" sz="2000" b="1" spc="300" dirty="0"/>
                <a:t>     </a:t>
              </a:r>
              <a:endParaRPr sz="2000" b="1" spc="300" dirty="0"/>
            </a:p>
          </p:txBody>
        </p:sp>
        <p:sp>
          <p:nvSpPr>
            <p:cNvPr id="27" name="Google Shape;2639;p58">
              <a:extLst>
                <a:ext uri="{FF2B5EF4-FFF2-40B4-BE49-F238E27FC236}">
                  <a16:creationId xmlns:a16="http://schemas.microsoft.com/office/drawing/2014/main" xmlns="" id="{92B7B0B2-6AFB-4E81-ADAF-9E82CBA1C613}"/>
                </a:ext>
              </a:extLst>
            </p:cNvPr>
            <p:cNvSpPr/>
            <p:nvPr/>
          </p:nvSpPr>
          <p:spPr>
            <a:xfrm>
              <a:off x="7480325" y="545525"/>
              <a:ext cx="169500" cy="169500"/>
            </a:xfrm>
            <a:custGeom>
              <a:avLst/>
              <a:gdLst/>
              <a:ahLst/>
              <a:cxnLst/>
              <a:rect l="l" t="t" r="r" b="b"/>
              <a:pathLst>
                <a:path w="6780" h="6780" extrusionOk="0">
                  <a:moveTo>
                    <a:pt x="700" y="1"/>
                  </a:moveTo>
                  <a:cubicBezTo>
                    <a:pt x="305" y="1"/>
                    <a:pt x="1" y="305"/>
                    <a:pt x="1" y="670"/>
                  </a:cubicBezTo>
                  <a:lnTo>
                    <a:pt x="1" y="6110"/>
                  </a:lnTo>
                  <a:cubicBezTo>
                    <a:pt x="1" y="6475"/>
                    <a:pt x="305" y="6779"/>
                    <a:pt x="700" y="6779"/>
                  </a:cubicBezTo>
                  <a:lnTo>
                    <a:pt x="6110" y="6779"/>
                  </a:lnTo>
                  <a:cubicBezTo>
                    <a:pt x="6475" y="6779"/>
                    <a:pt x="6779" y="6475"/>
                    <a:pt x="6779" y="6110"/>
                  </a:cubicBezTo>
                  <a:lnTo>
                    <a:pt x="6779" y="670"/>
                  </a:lnTo>
                  <a:cubicBezTo>
                    <a:pt x="6779" y="305"/>
                    <a:pt x="6506" y="1"/>
                    <a:pt x="6110" y="1"/>
                  </a:cubicBezTo>
                  <a:close/>
                </a:path>
              </a:pathLst>
            </a:custGeom>
            <a:solidFill>
              <a:srgbClr val="FE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640;p58">
              <a:extLst>
                <a:ext uri="{FF2B5EF4-FFF2-40B4-BE49-F238E27FC236}">
                  <a16:creationId xmlns:a16="http://schemas.microsoft.com/office/drawing/2014/main" xmlns="" id="{CB56A4F9-E560-E042-28A7-5AD5E550EB9E}"/>
                </a:ext>
              </a:extLst>
            </p:cNvPr>
            <p:cNvSpPr/>
            <p:nvPr/>
          </p:nvSpPr>
          <p:spPr>
            <a:xfrm>
              <a:off x="7522125" y="633288"/>
              <a:ext cx="85900" cy="25"/>
            </a:xfrm>
            <a:custGeom>
              <a:avLst/>
              <a:gdLst/>
              <a:ahLst/>
              <a:cxnLst/>
              <a:rect l="l" t="t" r="r" b="b"/>
              <a:pathLst>
                <a:path w="3436" h="1" fill="none" extrusionOk="0">
                  <a:moveTo>
                    <a:pt x="3435" y="0"/>
                  </a:moveTo>
                  <a:lnTo>
                    <a:pt x="1" y="0"/>
                  </a:lnTo>
                </a:path>
              </a:pathLst>
            </a:custGeom>
            <a:noFill/>
            <a:ln w="28875" cap="rnd" cmpd="sng">
              <a:solidFill>
                <a:srgbClr val="42375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641;p58">
              <a:extLst>
                <a:ext uri="{FF2B5EF4-FFF2-40B4-BE49-F238E27FC236}">
                  <a16:creationId xmlns:a16="http://schemas.microsoft.com/office/drawing/2014/main" xmlns="" id="{B753BF1A-23AE-D54C-00A0-EF03EA95E998}"/>
                </a:ext>
              </a:extLst>
            </p:cNvPr>
            <p:cNvSpPr/>
            <p:nvPr/>
          </p:nvSpPr>
          <p:spPr>
            <a:xfrm>
              <a:off x="802442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extrusionOk="0">
                  <a:moveTo>
                    <a:pt x="669" y="1"/>
                  </a:moveTo>
                  <a:cubicBezTo>
                    <a:pt x="274" y="1"/>
                    <a:pt x="0" y="305"/>
                    <a:pt x="0" y="670"/>
                  </a:cubicBezTo>
                  <a:lnTo>
                    <a:pt x="0" y="6110"/>
                  </a:lnTo>
                  <a:cubicBezTo>
                    <a:pt x="0" y="6475"/>
                    <a:pt x="274" y="6779"/>
                    <a:pt x="669" y="6779"/>
                  </a:cubicBezTo>
                  <a:lnTo>
                    <a:pt x="6079" y="6779"/>
                  </a:lnTo>
                  <a:cubicBezTo>
                    <a:pt x="6475" y="6779"/>
                    <a:pt x="6778" y="6475"/>
                    <a:pt x="6778" y="6110"/>
                  </a:cubicBezTo>
                  <a:lnTo>
                    <a:pt x="6778" y="670"/>
                  </a:lnTo>
                  <a:cubicBezTo>
                    <a:pt x="6778" y="305"/>
                    <a:pt x="6475" y="1"/>
                    <a:pt x="6079" y="1"/>
                  </a:cubicBezTo>
                  <a:close/>
                </a:path>
              </a:pathLst>
            </a:custGeom>
            <a:solidFill>
              <a:srgbClr val="FE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642;p58">
              <a:extLst>
                <a:ext uri="{FF2B5EF4-FFF2-40B4-BE49-F238E27FC236}">
                  <a16:creationId xmlns:a16="http://schemas.microsoft.com/office/drawing/2014/main" xmlns="" id="{C3297C48-ADB5-5D41-D366-9715CB3819B5}"/>
                </a:ext>
              </a:extLst>
            </p:cNvPr>
            <p:cNvSpPr/>
            <p:nvPr/>
          </p:nvSpPr>
          <p:spPr>
            <a:xfrm>
              <a:off x="802442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079" y="6779"/>
                  </a:moveTo>
                  <a:lnTo>
                    <a:pt x="669" y="6779"/>
                  </a:lnTo>
                  <a:cubicBezTo>
                    <a:pt x="274" y="6779"/>
                    <a:pt x="0" y="6475"/>
                    <a:pt x="0" y="6110"/>
                  </a:cubicBezTo>
                  <a:lnTo>
                    <a:pt x="0" y="670"/>
                  </a:lnTo>
                  <a:cubicBezTo>
                    <a:pt x="0" y="305"/>
                    <a:pt x="274" y="1"/>
                    <a:pt x="669" y="1"/>
                  </a:cubicBezTo>
                  <a:lnTo>
                    <a:pt x="6079" y="1"/>
                  </a:lnTo>
                  <a:cubicBezTo>
                    <a:pt x="6475" y="1"/>
                    <a:pt x="6778" y="305"/>
                    <a:pt x="6778" y="670"/>
                  </a:cubicBezTo>
                  <a:lnTo>
                    <a:pt x="6778" y="6110"/>
                  </a:lnTo>
                  <a:cubicBezTo>
                    <a:pt x="6778" y="6475"/>
                    <a:pt x="6475" y="6779"/>
                    <a:pt x="6079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643;p58">
              <a:extLst>
                <a:ext uri="{FF2B5EF4-FFF2-40B4-BE49-F238E27FC236}">
                  <a16:creationId xmlns:a16="http://schemas.microsoft.com/office/drawing/2014/main" xmlns="" id="{FE641F2B-3A23-6097-81F8-5543172983D9}"/>
                </a:ext>
              </a:extLst>
            </p:cNvPr>
            <p:cNvSpPr/>
            <p:nvPr/>
          </p:nvSpPr>
          <p:spPr>
            <a:xfrm>
              <a:off x="8029725" y="549325"/>
              <a:ext cx="158850" cy="160375"/>
            </a:xfrm>
            <a:custGeom>
              <a:avLst/>
              <a:gdLst/>
              <a:ahLst/>
              <a:cxnLst/>
              <a:rect l="l" t="t" r="r" b="b"/>
              <a:pathLst>
                <a:path w="6354" h="6415" fill="none" extrusionOk="0">
                  <a:moveTo>
                    <a:pt x="1" y="1"/>
                  </a:moveTo>
                  <a:lnTo>
                    <a:pt x="6354" y="6414"/>
                  </a:lnTo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644;p58">
              <a:extLst>
                <a:ext uri="{FF2B5EF4-FFF2-40B4-BE49-F238E27FC236}">
                  <a16:creationId xmlns:a16="http://schemas.microsoft.com/office/drawing/2014/main" xmlns="" id="{156AB08E-17C4-A005-DB5D-C2A48D12A4BE}"/>
                </a:ext>
              </a:extLst>
            </p:cNvPr>
            <p:cNvSpPr/>
            <p:nvPr/>
          </p:nvSpPr>
          <p:spPr>
            <a:xfrm>
              <a:off x="8028975" y="549325"/>
              <a:ext cx="158850" cy="160375"/>
            </a:xfrm>
            <a:custGeom>
              <a:avLst/>
              <a:gdLst/>
              <a:ahLst/>
              <a:cxnLst/>
              <a:rect l="l" t="t" r="r" b="b"/>
              <a:pathLst>
                <a:path w="6354" h="6415" fill="none" extrusionOk="0">
                  <a:moveTo>
                    <a:pt x="6353" y="1"/>
                  </a:moveTo>
                  <a:lnTo>
                    <a:pt x="1" y="6414"/>
                  </a:lnTo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645;p58">
              <a:extLst>
                <a:ext uri="{FF2B5EF4-FFF2-40B4-BE49-F238E27FC236}">
                  <a16:creationId xmlns:a16="http://schemas.microsoft.com/office/drawing/2014/main" xmlns="" id="{70C6E5F5-301A-0905-A720-AD9200A991A6}"/>
                </a:ext>
              </a:extLst>
            </p:cNvPr>
            <p:cNvSpPr/>
            <p:nvPr/>
          </p:nvSpPr>
          <p:spPr>
            <a:xfrm>
              <a:off x="802442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079" y="6779"/>
                  </a:moveTo>
                  <a:lnTo>
                    <a:pt x="669" y="6779"/>
                  </a:lnTo>
                  <a:cubicBezTo>
                    <a:pt x="274" y="6779"/>
                    <a:pt x="0" y="6475"/>
                    <a:pt x="0" y="6110"/>
                  </a:cubicBezTo>
                  <a:lnTo>
                    <a:pt x="0" y="670"/>
                  </a:lnTo>
                  <a:cubicBezTo>
                    <a:pt x="0" y="305"/>
                    <a:pt x="274" y="1"/>
                    <a:pt x="669" y="1"/>
                  </a:cubicBezTo>
                  <a:lnTo>
                    <a:pt x="6079" y="1"/>
                  </a:lnTo>
                  <a:cubicBezTo>
                    <a:pt x="6475" y="1"/>
                    <a:pt x="6778" y="305"/>
                    <a:pt x="6778" y="670"/>
                  </a:cubicBezTo>
                  <a:lnTo>
                    <a:pt x="6778" y="6110"/>
                  </a:lnTo>
                  <a:cubicBezTo>
                    <a:pt x="6778" y="6475"/>
                    <a:pt x="6475" y="6779"/>
                    <a:pt x="6079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646;p58">
              <a:extLst>
                <a:ext uri="{FF2B5EF4-FFF2-40B4-BE49-F238E27FC236}">
                  <a16:creationId xmlns:a16="http://schemas.microsoft.com/office/drawing/2014/main" xmlns="" id="{F0CC320B-8FC8-6045-9C2D-228B1415E610}"/>
                </a:ext>
              </a:extLst>
            </p:cNvPr>
            <p:cNvSpPr/>
            <p:nvPr/>
          </p:nvSpPr>
          <p:spPr>
            <a:xfrm>
              <a:off x="775237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extrusionOk="0">
                  <a:moveTo>
                    <a:pt x="669" y="1"/>
                  </a:moveTo>
                  <a:cubicBezTo>
                    <a:pt x="305" y="1"/>
                    <a:pt x="1" y="305"/>
                    <a:pt x="1" y="670"/>
                  </a:cubicBezTo>
                  <a:lnTo>
                    <a:pt x="1" y="6110"/>
                  </a:lnTo>
                  <a:cubicBezTo>
                    <a:pt x="1" y="6475"/>
                    <a:pt x="305" y="6779"/>
                    <a:pt x="669" y="6779"/>
                  </a:cubicBezTo>
                  <a:lnTo>
                    <a:pt x="6110" y="6779"/>
                  </a:lnTo>
                  <a:cubicBezTo>
                    <a:pt x="6475" y="6779"/>
                    <a:pt x="6779" y="6475"/>
                    <a:pt x="6779" y="6110"/>
                  </a:cubicBezTo>
                  <a:lnTo>
                    <a:pt x="6779" y="670"/>
                  </a:lnTo>
                  <a:cubicBezTo>
                    <a:pt x="6779" y="305"/>
                    <a:pt x="6475" y="1"/>
                    <a:pt x="6110" y="1"/>
                  </a:cubicBezTo>
                  <a:close/>
                </a:path>
              </a:pathLst>
            </a:custGeom>
            <a:solidFill>
              <a:srgbClr val="FE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647;p58">
              <a:extLst>
                <a:ext uri="{FF2B5EF4-FFF2-40B4-BE49-F238E27FC236}">
                  <a16:creationId xmlns:a16="http://schemas.microsoft.com/office/drawing/2014/main" xmlns="" id="{ACAB5489-73C7-ADBF-2A8E-E6A4CC27DF7F}"/>
                </a:ext>
              </a:extLst>
            </p:cNvPr>
            <p:cNvSpPr/>
            <p:nvPr/>
          </p:nvSpPr>
          <p:spPr>
            <a:xfrm>
              <a:off x="775237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110" y="6779"/>
                  </a:moveTo>
                  <a:lnTo>
                    <a:pt x="669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669" y="1"/>
                  </a:cubicBezTo>
                  <a:lnTo>
                    <a:pt x="6110" y="1"/>
                  </a:lnTo>
                  <a:cubicBezTo>
                    <a:pt x="6475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648;p58">
              <a:extLst>
                <a:ext uri="{FF2B5EF4-FFF2-40B4-BE49-F238E27FC236}">
                  <a16:creationId xmlns:a16="http://schemas.microsoft.com/office/drawing/2014/main" xmlns="" id="{7FA8D8E0-001C-85AD-CB77-065BFD4A3831}"/>
                </a:ext>
              </a:extLst>
            </p:cNvPr>
            <p:cNvSpPr/>
            <p:nvPr/>
          </p:nvSpPr>
          <p:spPr>
            <a:xfrm>
              <a:off x="775237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110" y="6779"/>
                  </a:moveTo>
                  <a:lnTo>
                    <a:pt x="669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669" y="1"/>
                  </a:cubicBezTo>
                  <a:lnTo>
                    <a:pt x="6110" y="1"/>
                  </a:lnTo>
                  <a:cubicBezTo>
                    <a:pt x="6475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649;p58">
              <a:extLst>
                <a:ext uri="{FF2B5EF4-FFF2-40B4-BE49-F238E27FC236}">
                  <a16:creationId xmlns:a16="http://schemas.microsoft.com/office/drawing/2014/main" xmlns="" id="{54DBC8C8-FA2F-4AE9-8031-26C17F703CFA}"/>
                </a:ext>
              </a:extLst>
            </p:cNvPr>
            <p:cNvSpPr/>
            <p:nvPr/>
          </p:nvSpPr>
          <p:spPr>
            <a:xfrm>
              <a:off x="7794175" y="601000"/>
              <a:ext cx="85900" cy="64625"/>
            </a:xfrm>
            <a:custGeom>
              <a:avLst/>
              <a:gdLst/>
              <a:ahLst/>
              <a:cxnLst/>
              <a:rect l="l" t="t" r="r" b="b"/>
              <a:pathLst>
                <a:path w="3436" h="2585" fill="none" extrusionOk="0">
                  <a:moveTo>
                    <a:pt x="0" y="1"/>
                  </a:moveTo>
                  <a:lnTo>
                    <a:pt x="3435" y="1"/>
                  </a:lnTo>
                  <a:lnTo>
                    <a:pt x="3435" y="2584"/>
                  </a:lnTo>
                  <a:lnTo>
                    <a:pt x="0" y="2584"/>
                  </a:lnTo>
                  <a:close/>
                </a:path>
              </a:pathLst>
            </a:custGeom>
            <a:noFill/>
            <a:ln w="23550" cap="rnd" cmpd="sng">
              <a:solidFill>
                <a:srgbClr val="42375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650;p58">
              <a:extLst>
                <a:ext uri="{FF2B5EF4-FFF2-40B4-BE49-F238E27FC236}">
                  <a16:creationId xmlns:a16="http://schemas.microsoft.com/office/drawing/2014/main" xmlns="" id="{65BC22D0-82E6-EFF4-8AE9-852C261F93FE}"/>
                </a:ext>
              </a:extLst>
            </p:cNvPr>
            <p:cNvSpPr/>
            <p:nvPr/>
          </p:nvSpPr>
          <p:spPr>
            <a:xfrm>
              <a:off x="7480325" y="545525"/>
              <a:ext cx="169500" cy="169500"/>
            </a:xfrm>
            <a:custGeom>
              <a:avLst/>
              <a:gdLst/>
              <a:ahLst/>
              <a:cxnLst/>
              <a:rect l="l" t="t" r="r" b="b"/>
              <a:pathLst>
                <a:path w="6780" h="6780" fill="none" extrusionOk="0">
                  <a:moveTo>
                    <a:pt x="6110" y="6779"/>
                  </a:moveTo>
                  <a:lnTo>
                    <a:pt x="700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700" y="1"/>
                  </a:cubicBezTo>
                  <a:lnTo>
                    <a:pt x="6110" y="1"/>
                  </a:lnTo>
                  <a:cubicBezTo>
                    <a:pt x="6506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651;p58">
              <a:extLst>
                <a:ext uri="{FF2B5EF4-FFF2-40B4-BE49-F238E27FC236}">
                  <a16:creationId xmlns:a16="http://schemas.microsoft.com/office/drawing/2014/main" xmlns="" id="{E39BD274-F3E7-AB25-E8DC-717F69EB7FCB}"/>
                </a:ext>
              </a:extLst>
            </p:cNvPr>
            <p:cNvSpPr/>
            <p:nvPr/>
          </p:nvSpPr>
          <p:spPr>
            <a:xfrm>
              <a:off x="7480325" y="545525"/>
              <a:ext cx="169500" cy="169500"/>
            </a:xfrm>
            <a:custGeom>
              <a:avLst/>
              <a:gdLst/>
              <a:ahLst/>
              <a:cxnLst/>
              <a:rect l="l" t="t" r="r" b="b"/>
              <a:pathLst>
                <a:path w="6780" h="6780" fill="none" extrusionOk="0">
                  <a:moveTo>
                    <a:pt x="6110" y="6779"/>
                  </a:moveTo>
                  <a:lnTo>
                    <a:pt x="700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700" y="1"/>
                  </a:cubicBezTo>
                  <a:lnTo>
                    <a:pt x="6110" y="1"/>
                  </a:lnTo>
                  <a:cubicBezTo>
                    <a:pt x="6506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8E5394A3-35A6-FF2C-20A0-AEED6A6CA5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4128"/>
            <a:ext cx="9143244" cy="499831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5B64A641-ED1C-9CB1-EE1F-C3A169B3BE53}"/>
              </a:ext>
            </a:extLst>
          </p:cNvPr>
          <p:cNvSpPr txBox="1"/>
          <p:nvPr/>
        </p:nvSpPr>
        <p:spPr>
          <a:xfrm>
            <a:off x="1225520" y="1884055"/>
            <a:ext cx="6692203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Nama </a:t>
            </a:r>
            <a:r>
              <a:rPr lang="en-US" sz="1700" dirty="0" err="1"/>
              <a:t>aslinya</a:t>
            </a:r>
            <a:r>
              <a:rPr lang="en-US" sz="1700" dirty="0"/>
              <a:t> </a:t>
            </a:r>
            <a:r>
              <a:rPr lang="en-US" sz="1700" dirty="0" err="1"/>
              <a:t>Syarif</a:t>
            </a:r>
            <a:r>
              <a:rPr lang="en-US" sz="1700" dirty="0"/>
              <a:t> </a:t>
            </a:r>
            <a:r>
              <a:rPr lang="en-US" sz="1700" dirty="0" err="1"/>
              <a:t>hidayatullah</a:t>
            </a:r>
            <a:r>
              <a:rPr lang="en-US" sz="1700" dirty="0"/>
              <a:t>. Lahir </a:t>
            </a:r>
            <a:r>
              <a:rPr lang="en-US" sz="1700" dirty="0" err="1"/>
              <a:t>tahun</a:t>
            </a:r>
            <a:r>
              <a:rPr lang="en-US" sz="1700" dirty="0"/>
              <a:t> 1448 M. </a:t>
            </a:r>
            <a:r>
              <a:rPr lang="en-US" sz="1700" dirty="0" err="1"/>
              <a:t>dikenal</a:t>
            </a:r>
            <a:r>
              <a:rPr lang="en-US" sz="1700" dirty="0"/>
              <a:t> </a:t>
            </a:r>
            <a:r>
              <a:rPr lang="en-US" sz="1700" dirty="0" err="1"/>
              <a:t>sebagai</a:t>
            </a:r>
            <a:r>
              <a:rPr lang="en-US" sz="1700" dirty="0"/>
              <a:t> </a:t>
            </a:r>
            <a:r>
              <a:rPr lang="en-US" sz="1700" dirty="0" err="1"/>
              <a:t>sosok</a:t>
            </a:r>
            <a:r>
              <a:rPr lang="en-US" sz="1700" dirty="0"/>
              <a:t> yang </a:t>
            </a:r>
            <a:r>
              <a:rPr lang="en-US" sz="1700" dirty="0" err="1"/>
              <a:t>cerdas</a:t>
            </a:r>
            <a:r>
              <a:rPr lang="en-US" sz="1700" dirty="0"/>
              <a:t> dan </a:t>
            </a:r>
            <a:r>
              <a:rPr lang="en-US" sz="1700" dirty="0" err="1"/>
              <a:t>tekun</a:t>
            </a:r>
            <a:r>
              <a:rPr lang="en-US" sz="1700" dirty="0"/>
              <a:t> </a:t>
            </a:r>
            <a:r>
              <a:rPr lang="en-US" sz="1700" dirty="0" err="1"/>
              <a:t>menuntut</a:t>
            </a:r>
            <a:r>
              <a:rPr lang="en-US" sz="1700" dirty="0"/>
              <a:t> </a:t>
            </a:r>
            <a:r>
              <a:rPr lang="en-US" sz="1700" dirty="0" err="1"/>
              <a:t>Ilmu</a:t>
            </a:r>
            <a:r>
              <a:rPr lang="en-US" sz="17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Berguru</a:t>
            </a:r>
            <a:r>
              <a:rPr lang="en-US" sz="1700" dirty="0"/>
              <a:t> </a:t>
            </a:r>
            <a:r>
              <a:rPr lang="en-US" sz="1700" dirty="0" err="1"/>
              <a:t>dengan</a:t>
            </a:r>
            <a:r>
              <a:rPr lang="en-US" sz="1700" dirty="0"/>
              <a:t> </a:t>
            </a:r>
            <a:r>
              <a:rPr lang="en-US" sz="1700" dirty="0" err="1"/>
              <a:t>Syekh</a:t>
            </a:r>
            <a:r>
              <a:rPr lang="en-US" sz="1700" dirty="0"/>
              <a:t> Maulana Ishak di Aceh dan </a:t>
            </a:r>
            <a:r>
              <a:rPr lang="en-US" sz="1700" dirty="0" err="1"/>
              <a:t>Sunan</a:t>
            </a:r>
            <a:r>
              <a:rPr lang="en-US" sz="1700" dirty="0"/>
              <a:t> </a:t>
            </a:r>
            <a:r>
              <a:rPr lang="en-US" sz="1700" dirty="0" err="1"/>
              <a:t>Ampel</a:t>
            </a:r>
            <a:r>
              <a:rPr lang="en-US" sz="17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Sunan</a:t>
            </a:r>
            <a:r>
              <a:rPr lang="en-US" sz="1700" dirty="0"/>
              <a:t> </a:t>
            </a:r>
            <a:r>
              <a:rPr lang="en-US" sz="1700" dirty="0" err="1"/>
              <a:t>Gunung</a:t>
            </a:r>
            <a:r>
              <a:rPr lang="en-US" sz="1700" dirty="0"/>
              <a:t> </a:t>
            </a:r>
            <a:r>
              <a:rPr lang="en-US" sz="1700" dirty="0" err="1"/>
              <a:t>Jati</a:t>
            </a:r>
            <a:r>
              <a:rPr lang="en-US" sz="1700" dirty="0"/>
              <a:t> </a:t>
            </a:r>
            <a:r>
              <a:rPr lang="en-US" sz="1700" dirty="0" err="1"/>
              <a:t>diminta</a:t>
            </a:r>
            <a:r>
              <a:rPr lang="en-US" sz="1700" dirty="0"/>
              <a:t> </a:t>
            </a:r>
            <a:r>
              <a:rPr lang="en-US" sz="1700" dirty="0" err="1"/>
              <a:t>menyebarkan</a:t>
            </a:r>
            <a:r>
              <a:rPr lang="en-US" sz="1700" dirty="0"/>
              <a:t> agama Islam di Cirebon dan </a:t>
            </a:r>
            <a:r>
              <a:rPr lang="en-US" sz="1700" dirty="0" err="1"/>
              <a:t>kemudian</a:t>
            </a:r>
            <a:r>
              <a:rPr lang="en-US" sz="1700" dirty="0"/>
              <a:t> </a:t>
            </a:r>
            <a:r>
              <a:rPr lang="en-US" sz="1700" dirty="0" err="1"/>
              <a:t>melanjutkan</a:t>
            </a:r>
            <a:r>
              <a:rPr lang="en-US" sz="1700" dirty="0"/>
              <a:t> </a:t>
            </a:r>
            <a:r>
              <a:rPr lang="en-US" sz="1700" dirty="0" err="1"/>
              <a:t>peyebaran</a:t>
            </a:r>
            <a:r>
              <a:rPr lang="en-US" sz="1700" dirty="0"/>
              <a:t> </a:t>
            </a:r>
            <a:r>
              <a:rPr lang="en-US" sz="1700" dirty="0" err="1"/>
              <a:t>ke</a:t>
            </a:r>
            <a:r>
              <a:rPr lang="en-US" sz="1700" dirty="0"/>
              <a:t> wilayah Banten.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Mendirikan</a:t>
            </a:r>
            <a:r>
              <a:rPr lang="en-US" sz="1700" dirty="0"/>
              <a:t> </a:t>
            </a:r>
            <a:r>
              <a:rPr lang="en-US" sz="1700" dirty="0" err="1"/>
              <a:t>pesantren</a:t>
            </a:r>
            <a:r>
              <a:rPr lang="en-US" sz="1700" dirty="0"/>
              <a:t> di Cirebon dan </a:t>
            </a:r>
            <a:r>
              <a:rPr lang="en-US" sz="1700" dirty="0" err="1"/>
              <a:t>melakukan</a:t>
            </a:r>
            <a:r>
              <a:rPr lang="en-US" sz="1700" dirty="0"/>
              <a:t> </a:t>
            </a:r>
            <a:r>
              <a:rPr lang="en-US" sz="1700" dirty="0" err="1"/>
              <a:t>pendekatan</a:t>
            </a:r>
            <a:r>
              <a:rPr lang="en-US" sz="1700" dirty="0"/>
              <a:t> </a:t>
            </a:r>
            <a:r>
              <a:rPr lang="en-US" sz="1700" dirty="0" err="1"/>
              <a:t>politik</a:t>
            </a:r>
            <a:r>
              <a:rPr lang="en-US" sz="1700" dirty="0"/>
              <a:t> </a:t>
            </a:r>
            <a:r>
              <a:rPr lang="en-US" sz="1700" dirty="0" err="1"/>
              <a:t>dengan</a:t>
            </a:r>
            <a:r>
              <a:rPr lang="en-US" sz="1700" dirty="0"/>
              <a:t> para </a:t>
            </a:r>
            <a:r>
              <a:rPr lang="en-US" sz="1700" dirty="0" err="1"/>
              <a:t>tokoh</a:t>
            </a:r>
            <a:r>
              <a:rPr lang="en-US" sz="1700" dirty="0"/>
              <a:t> </a:t>
            </a:r>
            <a:r>
              <a:rPr lang="en-US" sz="1700" dirty="0" err="1"/>
              <a:t>berpengaruh</a:t>
            </a:r>
            <a:r>
              <a:rPr lang="en-US" sz="1700" dirty="0"/>
              <a:t> di Cirebon, Banten dan </a:t>
            </a:r>
            <a:r>
              <a:rPr lang="en-US" sz="1700" dirty="0" err="1"/>
              <a:t>Demak</a:t>
            </a:r>
            <a:r>
              <a:rPr lang="en-US" sz="17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Wafat</a:t>
            </a:r>
            <a:r>
              <a:rPr lang="en-US" sz="1700" dirty="0"/>
              <a:t> </a:t>
            </a:r>
            <a:r>
              <a:rPr lang="en-US" sz="1700" dirty="0" err="1"/>
              <a:t>tahun</a:t>
            </a:r>
            <a:r>
              <a:rPr lang="en-US" sz="1700" dirty="0"/>
              <a:t> 1568 M dan </a:t>
            </a:r>
            <a:r>
              <a:rPr lang="en-US" sz="1700" dirty="0" err="1"/>
              <a:t>dimakamkan</a:t>
            </a:r>
            <a:r>
              <a:rPr lang="en-US" sz="1700" dirty="0"/>
              <a:t> di </a:t>
            </a:r>
            <a:r>
              <a:rPr lang="en-US" sz="1700" dirty="0" err="1"/>
              <a:t>bukit</a:t>
            </a:r>
            <a:r>
              <a:rPr lang="en-US" sz="1700" dirty="0"/>
              <a:t> </a:t>
            </a:r>
            <a:r>
              <a:rPr lang="en-US" sz="1700" dirty="0" err="1"/>
              <a:t>Gunung</a:t>
            </a:r>
            <a:r>
              <a:rPr lang="en-US" sz="1700" dirty="0"/>
              <a:t> </a:t>
            </a:r>
            <a:r>
              <a:rPr lang="en-US" sz="1700" dirty="0" err="1"/>
              <a:t>Jati</a:t>
            </a:r>
            <a:r>
              <a:rPr lang="en-US" sz="17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280761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58ADA5B7-4B62-0734-E53B-D96D838AB931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"/>
            <a:ext cx="9143244" cy="5143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303" y="727394"/>
            <a:ext cx="7785673" cy="3844073"/>
          </a:xfrm>
          <a:prstGeom prst="rect">
            <a:avLst/>
          </a:prstGeom>
        </p:spPr>
      </p:pic>
      <p:pic>
        <p:nvPicPr>
          <p:cNvPr id="1180" name="Google Shape;1180;p4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3721451">
            <a:off x="1037625" y="3593625"/>
            <a:ext cx="971901" cy="1663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2" name="Google Shape;1182;p4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1860113">
            <a:off x="221495" y="3471488"/>
            <a:ext cx="1095329" cy="943723"/>
          </a:xfrm>
          <a:prstGeom prst="rect">
            <a:avLst/>
          </a:prstGeom>
          <a:noFill/>
          <a:ln>
            <a:noFill/>
          </a:ln>
          <a:effectLst>
            <a:outerShdw blurRad="14288" dist="38100" dir="3060000" algn="bl" rotWithShape="0">
              <a:srgbClr val="000000">
                <a:alpha val="12000"/>
              </a:srgbClr>
            </a:outerShdw>
          </a:effectLst>
        </p:spPr>
      </p:pic>
      <p:pic>
        <p:nvPicPr>
          <p:cNvPr id="1183" name="Google Shape;1183;p4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-29653" y="2954899"/>
            <a:ext cx="1719450" cy="988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4" name="Google Shape;1184;p49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 rot="-30" flipH="1">
            <a:off x="105018" y="3712219"/>
            <a:ext cx="725050" cy="8592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5" name="Google Shape;1185;p49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 rot="6911530">
            <a:off x="7646250" y="144650"/>
            <a:ext cx="1074100" cy="2008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20A75BA3-F452-635B-3773-4C755FCFC7B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43669"/>
            <a:ext cx="9143244" cy="49983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6EEA7072-C2FA-3F3F-1D90-503118507E48}"/>
              </a:ext>
            </a:extLst>
          </p:cNvPr>
          <p:cNvGrpSpPr/>
          <p:nvPr/>
        </p:nvGrpSpPr>
        <p:grpSpPr>
          <a:xfrm>
            <a:off x="797233" y="185888"/>
            <a:ext cx="5346427" cy="480862"/>
            <a:chOff x="402780" y="337090"/>
            <a:chExt cx="6988589" cy="65433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xmlns="" id="{B07B21FA-FB4C-65E5-71F1-9A9EA74B3E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80" y="373179"/>
              <a:ext cx="5007419" cy="618243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038FCA50-3688-16AD-B1DE-6A2394A20F21}"/>
                </a:ext>
              </a:extLst>
            </p:cNvPr>
            <p:cNvSpPr txBox="1"/>
            <p:nvPr/>
          </p:nvSpPr>
          <p:spPr>
            <a:xfrm>
              <a:off x="625467" y="337090"/>
              <a:ext cx="6765902" cy="3660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C. </a:t>
              </a:r>
              <a:r>
                <a:rPr lang="en-US" sz="2400" b="1" dirty="0" err="1"/>
                <a:t>Teladan</a:t>
              </a:r>
              <a:r>
                <a:rPr lang="en-US" sz="2400" b="1" dirty="0"/>
                <a:t> </a:t>
              </a:r>
              <a:r>
                <a:rPr lang="en-US" sz="2400" b="1" dirty="0" err="1"/>
                <a:t>Wali</a:t>
              </a:r>
              <a:r>
                <a:rPr lang="en-US" sz="2400" b="1" dirty="0"/>
                <a:t> </a:t>
              </a:r>
              <a:r>
                <a:rPr lang="en-US" sz="2400" b="1" dirty="0" err="1"/>
                <a:t>Songo</a:t>
              </a:r>
              <a:r>
                <a:rPr lang="en-US" sz="2400" b="1" dirty="0"/>
                <a:t> 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43519B1-0627-A653-9366-4285AB5B1F13}"/>
              </a:ext>
            </a:extLst>
          </p:cNvPr>
          <p:cNvSpPr txBox="1"/>
          <p:nvPr/>
        </p:nvSpPr>
        <p:spPr>
          <a:xfrm>
            <a:off x="1713860" y="1009130"/>
            <a:ext cx="468135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err="1"/>
              <a:t>dakwah</a:t>
            </a:r>
            <a:r>
              <a:rPr lang="en-US" dirty="0"/>
              <a:t> Islam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ikhlas</a:t>
            </a:r>
            <a:r>
              <a:rPr lang="en-US" dirty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/>
              <a:t>Mengajarkan</a:t>
            </a:r>
            <a:r>
              <a:rPr lang="en-US" dirty="0"/>
              <a:t> </a:t>
            </a:r>
            <a:r>
              <a:rPr lang="en-US" dirty="0" err="1"/>
              <a:t>semangat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menyebarkan</a:t>
            </a:r>
            <a:r>
              <a:rPr lang="en-US" dirty="0"/>
              <a:t> agama Islam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jaminan</a:t>
            </a:r>
            <a:r>
              <a:rPr lang="en-US" dirty="0"/>
              <a:t> </a:t>
            </a:r>
            <a:r>
              <a:rPr lang="en-US" dirty="0" err="1"/>
              <a:t>keberuntungan</a:t>
            </a:r>
            <a:r>
              <a:rPr lang="en-US" dirty="0"/>
              <a:t> </a:t>
            </a:r>
            <a:r>
              <a:rPr lang="en-US" dirty="0" err="1"/>
              <a:t>akhirat</a:t>
            </a:r>
            <a:r>
              <a:rPr lang="en-US" dirty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/>
              <a:t>Selalu</a:t>
            </a:r>
            <a:r>
              <a:rPr lang="en-US" dirty="0"/>
              <a:t> </a:t>
            </a:r>
            <a:r>
              <a:rPr lang="en-US" dirty="0" err="1"/>
              <a:t>berdakwah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cara</a:t>
            </a:r>
            <a:r>
              <a:rPr lang="en-US" dirty="0"/>
              <a:t> yang </a:t>
            </a:r>
            <a:r>
              <a:rPr lang="en-US" dirty="0" err="1"/>
              <a:t>bijak</a:t>
            </a:r>
            <a:r>
              <a:rPr lang="en-US" dirty="0"/>
              <a:t> dan </a:t>
            </a:r>
            <a:r>
              <a:rPr lang="en-US" dirty="0" err="1"/>
              <a:t>tawaduk</a:t>
            </a:r>
            <a:r>
              <a:rPr lang="en-US" dirty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/>
              <a:t>Mengajarkan</a:t>
            </a:r>
            <a:r>
              <a:rPr lang="en-US" dirty="0"/>
              <a:t> Islam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ajaran</a:t>
            </a:r>
            <a:r>
              <a:rPr lang="en-US" dirty="0"/>
              <a:t> </a:t>
            </a:r>
            <a:r>
              <a:rPr lang="en-US" dirty="0" err="1"/>
              <a:t>kebenaran</a:t>
            </a:r>
            <a:r>
              <a:rPr lang="en-US" dirty="0"/>
              <a:t> yang </a:t>
            </a:r>
            <a:r>
              <a:rPr lang="en-US" dirty="0" err="1"/>
              <a:t>dikemas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slogan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pepatah</a:t>
            </a:r>
            <a:r>
              <a:rPr lang="en-US" dirty="0"/>
              <a:t> </a:t>
            </a:r>
            <a:r>
              <a:rPr lang="en-US" dirty="0" err="1"/>
              <a:t>tertentu</a:t>
            </a:r>
            <a:r>
              <a:rPr lang="en-US" dirty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/>
              <a:t>Selalu</a:t>
            </a:r>
            <a:r>
              <a:rPr lang="en-US" dirty="0"/>
              <a:t>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keteladan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sikap-sikap</a:t>
            </a:r>
            <a:r>
              <a:rPr lang="en-US" dirty="0"/>
              <a:t> </a:t>
            </a:r>
            <a:r>
              <a:rPr lang="en-US" dirty="0" err="1"/>
              <a:t>terpuji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mendakwahkan</a:t>
            </a:r>
            <a:r>
              <a:rPr lang="en-US" dirty="0"/>
              <a:t> Islam. </a:t>
            </a:r>
            <a:endParaRPr lang="en-ID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7"/>
          <a:stretch/>
        </p:blipFill>
        <p:spPr bwMode="auto">
          <a:xfrm>
            <a:off x="6365393" y="1742334"/>
            <a:ext cx="2478985" cy="1514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137130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3">
                <a:lumMod val="20000"/>
                <a:lumOff val="8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112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09"/>
            <a:ext cx="9144000" cy="5138926"/>
          </a:xfrm>
          <a:prstGeom prst="rect">
            <a:avLst/>
          </a:prstGeom>
        </p:spPr>
      </p:pic>
      <p:cxnSp>
        <p:nvCxnSpPr>
          <p:cNvPr id="10" name="Straight Connector 9"/>
          <p:cNvCxnSpPr>
            <a:cxnSpLocks/>
          </p:cNvCxnSpPr>
          <p:nvPr/>
        </p:nvCxnSpPr>
        <p:spPr>
          <a:xfrm flipH="1">
            <a:off x="4343400" y="1123950"/>
            <a:ext cx="61972" cy="3519719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43669"/>
            <a:ext cx="9143244" cy="49983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2E31538-9E86-5F36-5C3A-84DC6D45C9E4}"/>
              </a:ext>
            </a:extLst>
          </p:cNvPr>
          <p:cNvSpPr txBox="1"/>
          <p:nvPr/>
        </p:nvSpPr>
        <p:spPr>
          <a:xfrm>
            <a:off x="4571622" y="1478482"/>
            <a:ext cx="4190999" cy="295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err="1"/>
              <a:t>Semangat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berdakwah</a:t>
            </a:r>
            <a:r>
              <a:rPr lang="en-US" dirty="0"/>
              <a:t>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err="1"/>
              <a:t>Ikhlas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Berdakwah</a:t>
            </a:r>
            <a:r>
              <a:rPr lang="en-US" dirty="0"/>
              <a:t>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err="1"/>
              <a:t>Mencari</a:t>
            </a:r>
            <a:r>
              <a:rPr lang="en-US" dirty="0"/>
              <a:t> </a:t>
            </a:r>
            <a:r>
              <a:rPr lang="en-US" dirty="0" err="1"/>
              <a:t>ilmu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bekal</a:t>
            </a:r>
            <a:r>
              <a:rPr lang="en-US" dirty="0"/>
              <a:t> </a:t>
            </a:r>
            <a:r>
              <a:rPr lang="en-US" dirty="0" err="1"/>
              <a:t>berdakwah</a:t>
            </a:r>
            <a:r>
              <a:rPr lang="en-US" dirty="0"/>
              <a:t>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err="1"/>
              <a:t>Mengetahui</a:t>
            </a:r>
            <a:r>
              <a:rPr lang="en-US" dirty="0"/>
              <a:t> kultur dan </a:t>
            </a:r>
            <a:r>
              <a:rPr lang="en-US" dirty="0" err="1"/>
              <a:t>kesukaan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err="1"/>
              <a:t>Dilakukan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bijak</a:t>
            </a:r>
            <a:r>
              <a:rPr lang="en-US" dirty="0"/>
              <a:t>, </a:t>
            </a:r>
            <a:r>
              <a:rPr lang="en-US" dirty="0" err="1"/>
              <a:t>sehingga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terkesan</a:t>
            </a:r>
            <a:r>
              <a:rPr lang="en-US" dirty="0"/>
              <a:t> </a:t>
            </a:r>
            <a:r>
              <a:rPr lang="en-US" dirty="0" err="1"/>
              <a:t>memaksa</a:t>
            </a:r>
            <a:r>
              <a:rPr lang="en-US" dirty="0"/>
              <a:t> dan </a:t>
            </a:r>
            <a:r>
              <a:rPr lang="en-US" dirty="0" err="1"/>
              <a:t>mempersulit</a:t>
            </a:r>
            <a:r>
              <a:rPr lang="en-US" dirty="0"/>
              <a:t>. </a:t>
            </a:r>
            <a:endParaRPr lang="en-ID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11DA9CAD-0259-98EF-FF0C-AB3A81CDD1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20400" y1="48625" x2="22000" y2="48063"/>
                        <a14:foregroundMark x1="21400" y1="36250" x2="23200" y2="36938"/>
                        <a14:foregroundMark x1="26467" y1="27375" x2="27467" y2="29188"/>
                        <a14:foregroundMark x1="34133" y1="17750" x2="35200" y2="21125"/>
                        <a14:foregroundMark x1="46000" y1="14188" x2="45267" y2="17500"/>
                        <a14:foregroundMark x1="59067" y1="16375" x2="56667" y2="20125"/>
                        <a14:foregroundMark x1="68933" y1="22250" x2="66467" y2="23750"/>
                        <a14:foregroundMark x1="78867" y1="31125" x2="71467" y2="31688"/>
                        <a14:foregroundMark x1="78133" y1="42500" x2="74733" y2="42250"/>
                        <a14:foregroundMark x1="73733" y1="49875" x2="71067" y2="47938"/>
                      </a14:backgroundRemoval>
                    </a14:imgEffect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74623" y="707157"/>
            <a:ext cx="1599526" cy="1706162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E701BA24-7CB9-23D2-E202-CD2ADCE66473}"/>
              </a:ext>
            </a:extLst>
          </p:cNvPr>
          <p:cNvGrpSpPr/>
          <p:nvPr/>
        </p:nvGrpSpPr>
        <p:grpSpPr>
          <a:xfrm>
            <a:off x="228600" y="28001"/>
            <a:ext cx="11506201" cy="830997"/>
            <a:chOff x="402780" y="337090"/>
            <a:chExt cx="6897236" cy="658825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D51EB70A-7BF9-5D55-EF18-C61438B0098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80" y="373179"/>
              <a:ext cx="5007419" cy="618243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86C66EA0-F0C2-66E3-5E5D-6D14718970CB}"/>
                </a:ext>
              </a:extLst>
            </p:cNvPr>
            <p:cNvSpPr txBox="1"/>
            <p:nvPr/>
          </p:nvSpPr>
          <p:spPr>
            <a:xfrm>
              <a:off x="534114" y="337090"/>
              <a:ext cx="6765902" cy="658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E</a:t>
              </a:r>
              <a:r>
                <a:rPr lang="en-US" sz="2400" b="1" i="1" dirty="0"/>
                <a:t>. </a:t>
              </a:r>
              <a:r>
                <a:rPr lang="en-US" sz="2400" b="1" i="1" dirty="0" err="1"/>
                <a:t>Ibrah</a:t>
              </a:r>
              <a:r>
                <a:rPr lang="en-US" sz="2400" b="1" i="1" dirty="0"/>
                <a:t> </a:t>
              </a:r>
              <a:r>
                <a:rPr lang="en-US" sz="2400" b="1" dirty="0" err="1"/>
                <a:t>Mempelajari</a:t>
              </a:r>
              <a:r>
                <a:rPr lang="en-US" sz="2400" b="1" dirty="0"/>
                <a:t> Peran dan </a:t>
              </a:r>
              <a:r>
                <a:rPr lang="en-US" sz="2400" b="1" dirty="0" err="1"/>
                <a:t>Metode</a:t>
              </a:r>
              <a:r>
                <a:rPr lang="en-US" sz="2400" b="1" dirty="0"/>
                <a:t> </a:t>
              </a:r>
              <a:r>
                <a:rPr lang="en-US" sz="2400" b="1" dirty="0" err="1"/>
                <a:t>Wali</a:t>
              </a:r>
              <a:r>
                <a:rPr lang="en-US" sz="2400" b="1" dirty="0"/>
                <a:t> </a:t>
              </a:r>
              <a:r>
                <a:rPr lang="en-US" sz="2400" b="1" dirty="0" err="1"/>
                <a:t>Songo</a:t>
              </a:r>
              <a:r>
                <a:rPr lang="en-US" sz="2400" b="1" dirty="0"/>
                <a:t> </a:t>
              </a:r>
              <a:r>
                <a:rPr lang="en-US" sz="2400" b="1" dirty="0" err="1"/>
                <a:t>dalam</a:t>
              </a:r>
              <a:endParaRPr lang="en-US" sz="2400" b="1" dirty="0"/>
            </a:p>
            <a:p>
              <a:r>
                <a:rPr lang="en-US" sz="2400" b="1" dirty="0" err="1"/>
                <a:t>Menyebarkan</a:t>
              </a:r>
              <a:r>
                <a:rPr lang="en-US" sz="2400" b="1" dirty="0"/>
                <a:t> Agama Islam di Indonesia. </a:t>
              </a:r>
            </a:p>
          </p:txBody>
        </p:sp>
      </p:grpSp>
      <p:pic>
        <p:nvPicPr>
          <p:cNvPr id="7172" name="Picture 4" descr="Young muslim man is writing a white board Free Photo">
            <a:extLst>
              <a:ext uri="{FF2B5EF4-FFF2-40B4-BE49-F238E27FC236}">
                <a16:creationId xmlns:a16="http://schemas.microsoft.com/office/drawing/2014/main" xmlns="" id="{29BDBF01-8219-2D0C-433E-E27D1B47F0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67" y="1486967"/>
            <a:ext cx="3691898" cy="26598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E9DDB41-B86A-2C5A-2553-140F8FC6FB7C}"/>
              </a:ext>
            </a:extLst>
          </p:cNvPr>
          <p:cNvSpPr txBox="1"/>
          <p:nvPr/>
        </p:nvSpPr>
        <p:spPr>
          <a:xfrm>
            <a:off x="293667" y="4206648"/>
            <a:ext cx="5562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Sumber</a:t>
            </a:r>
            <a:r>
              <a:rPr lang="en-US" sz="1050" dirty="0"/>
              <a:t>: </a:t>
            </a:r>
            <a:r>
              <a:rPr lang="en-US" sz="1050" i="1" dirty="0"/>
              <a:t>freepik.com</a:t>
            </a:r>
            <a:r>
              <a:rPr lang="en-US" sz="1050" dirty="0"/>
              <a:t>/rawpixel.com</a:t>
            </a:r>
            <a:endParaRPr lang="en-ID" sz="1050" dirty="0"/>
          </a:p>
        </p:txBody>
      </p:sp>
    </p:spTree>
    <p:extLst>
      <p:ext uri="{BB962C8B-B14F-4D97-AF65-F5344CB8AC3E}">
        <p14:creationId xmlns:p14="http://schemas.microsoft.com/office/powerpoint/2010/main" val="387798791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3" name="Google Shape;1203;p51"/>
          <p:cNvPicPr preferRelativeResize="0"/>
          <p:nvPr/>
        </p:nvPicPr>
        <p:blipFill>
          <a:blip r:embed="rId3">
            <a:alphaModFix/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-9245353">
            <a:off x="2019946" y="403334"/>
            <a:ext cx="1731677" cy="960897"/>
          </a:xfrm>
          <a:prstGeom prst="rect">
            <a:avLst/>
          </a:prstGeom>
          <a:noFill/>
          <a:ln>
            <a:noFill/>
          </a:ln>
          <a:effectLst>
            <a:outerShdw blurRad="14288" dist="28575" dir="5400000" algn="bl" rotWithShape="0">
              <a:srgbClr val="000000">
                <a:alpha val="9000"/>
              </a:srgbClr>
            </a:outerShdw>
          </a:effectLst>
        </p:spPr>
      </p:pic>
      <p:pic>
        <p:nvPicPr>
          <p:cNvPr id="1204" name="Google Shape;1204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3791463">
            <a:off x="3353911" y="848456"/>
            <a:ext cx="814721" cy="1394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5" name="Google Shape;1205;p51"/>
          <p:cNvPicPr preferRelativeResize="0"/>
          <p:nvPr/>
        </p:nvPicPr>
        <p:blipFill>
          <a:blip r:embed="rId5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69887" y="1373308"/>
            <a:ext cx="4788313" cy="2901689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  <a:prstDash val="lgDash"/>
          </a:ln>
          <a:effectLst>
            <a:outerShdw blurRad="14288" dist="28575" dir="12060000" algn="bl" rotWithShape="0">
              <a:srgbClr val="000000">
                <a:alpha val="9000"/>
              </a:srgbClr>
            </a:outerShdw>
          </a:effectLst>
        </p:spPr>
      </p:pic>
      <p:sp>
        <p:nvSpPr>
          <p:cNvPr id="1206" name="Google Shape;1206;p51"/>
          <p:cNvSpPr txBox="1">
            <a:spLocks noGrp="1"/>
          </p:cNvSpPr>
          <p:nvPr>
            <p:ph type="title"/>
          </p:nvPr>
        </p:nvSpPr>
        <p:spPr>
          <a:xfrm flipH="1">
            <a:off x="4513941" y="531430"/>
            <a:ext cx="3600907" cy="7588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spc="3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Kesimpulan</a:t>
            </a:r>
            <a:endParaRPr sz="4000" b="1" spc="300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1208" name="Google Shape;1208;p51"/>
          <p:cNvPicPr preferRelativeResize="0"/>
          <p:nvPr/>
        </p:nvPicPr>
        <p:blipFill rotWithShape="1">
          <a:blip r:embed="rId7">
            <a:alphaModFix/>
          </a:blip>
          <a:srcRect l="17943" r="17949"/>
          <a:stretch/>
        </p:blipFill>
        <p:spPr>
          <a:xfrm>
            <a:off x="338306" y="826152"/>
            <a:ext cx="2616900" cy="2296200"/>
          </a:xfrm>
          <a:prstGeom prst="rect">
            <a:avLst/>
          </a:prstGeom>
          <a:noFill/>
          <a:ln>
            <a:noFill/>
          </a:ln>
          <a:effectLst>
            <a:outerShdw blurRad="57150" dist="38100" dir="2220000" algn="bl" rotWithShape="0">
              <a:srgbClr val="000000">
                <a:alpha val="15000"/>
              </a:srgbClr>
            </a:outerShdw>
          </a:effectLst>
        </p:spPr>
      </p:pic>
      <p:pic>
        <p:nvPicPr>
          <p:cNvPr id="1209" name="Google Shape;1209;p51"/>
          <p:cNvPicPr preferRelativeResize="0"/>
          <p:nvPr/>
        </p:nvPicPr>
        <p:blipFill>
          <a:blip r:embed="rId8">
            <a:alphaModFix/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-372239">
            <a:off x="-424896" y="2832566"/>
            <a:ext cx="1175912" cy="1013187"/>
          </a:xfrm>
          <a:prstGeom prst="rect">
            <a:avLst/>
          </a:prstGeom>
          <a:noFill/>
          <a:ln>
            <a:noFill/>
          </a:ln>
          <a:effectLst>
            <a:outerShdw blurRad="14288" dist="28575" dir="12060000" algn="bl" rotWithShape="0">
              <a:srgbClr val="000000">
                <a:alpha val="9000"/>
              </a:srgbClr>
            </a:outerShdw>
          </a:effectLst>
        </p:spPr>
      </p:pic>
      <p:pic>
        <p:nvPicPr>
          <p:cNvPr id="1210" name="Google Shape;1210;p5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 rot="8299352">
            <a:off x="1022458" y="3900939"/>
            <a:ext cx="268442" cy="4625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1" name="Google Shape;1211;p5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 rot="-6730655">
            <a:off x="576457" y="3625923"/>
            <a:ext cx="149251" cy="2571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2" name="Google Shape;1212;p5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 rot="600596">
            <a:off x="183928" y="465624"/>
            <a:ext cx="467154" cy="8904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3" name="Google Shape;1213;p51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 rot="1147061">
            <a:off x="933361" y="2722825"/>
            <a:ext cx="612169" cy="66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43669"/>
            <a:ext cx="9143244" cy="4998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C19B5C9-D159-4449-C696-C61F4E864ED3}"/>
              </a:ext>
            </a:extLst>
          </p:cNvPr>
          <p:cNvSpPr txBox="1"/>
          <p:nvPr/>
        </p:nvSpPr>
        <p:spPr>
          <a:xfrm>
            <a:off x="3769712" y="1560640"/>
            <a:ext cx="459915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err="1"/>
              <a:t>Wali</a:t>
            </a:r>
            <a:r>
              <a:rPr lang="en-US" dirty="0"/>
              <a:t> </a:t>
            </a:r>
            <a:r>
              <a:rPr lang="en-US" dirty="0" err="1"/>
              <a:t>Songo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sembilan</a:t>
            </a:r>
            <a:r>
              <a:rPr lang="en-US" dirty="0"/>
              <a:t> </a:t>
            </a:r>
            <a:r>
              <a:rPr lang="en-US" dirty="0" err="1"/>
              <a:t>wali</a:t>
            </a:r>
            <a:r>
              <a:rPr lang="en-US" dirty="0"/>
              <a:t> Allah </a:t>
            </a:r>
            <a:r>
              <a:rPr lang="en-US" dirty="0" err="1"/>
              <a:t>Swt</a:t>
            </a:r>
            <a:r>
              <a:rPr lang="en-US" dirty="0"/>
              <a:t>. yang </a:t>
            </a:r>
            <a:r>
              <a:rPr lang="en-US" dirty="0" err="1"/>
              <a:t>terpilih</a:t>
            </a:r>
            <a:r>
              <a:rPr lang="en-US" dirty="0"/>
              <a:t> </a:t>
            </a:r>
            <a:r>
              <a:rPr lang="en-US" dirty="0" err="1"/>
              <a:t>menyebarkan</a:t>
            </a:r>
            <a:r>
              <a:rPr lang="en-US" dirty="0"/>
              <a:t> agama Islam di </a:t>
            </a:r>
            <a:r>
              <a:rPr lang="en-US" dirty="0" err="1"/>
              <a:t>Pulau</a:t>
            </a:r>
            <a:r>
              <a:rPr lang="en-US" dirty="0"/>
              <a:t> </a:t>
            </a:r>
            <a:r>
              <a:rPr lang="en-US" dirty="0" err="1"/>
              <a:t>Jawa</a:t>
            </a:r>
            <a:r>
              <a:rPr lang="en-US" dirty="0"/>
              <a:t>.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menyebarkan</a:t>
            </a:r>
            <a:r>
              <a:rPr lang="en-US" dirty="0"/>
              <a:t> agama Islam, para </a:t>
            </a:r>
            <a:r>
              <a:rPr lang="en-US" dirty="0" err="1"/>
              <a:t>Wali</a:t>
            </a:r>
            <a:r>
              <a:rPr lang="en-US" dirty="0"/>
              <a:t> </a:t>
            </a:r>
            <a:r>
              <a:rPr lang="en-US" dirty="0" err="1"/>
              <a:t>Songo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berbagai</a:t>
            </a:r>
            <a:r>
              <a:rPr lang="en-US" dirty="0"/>
              <a:t> </a:t>
            </a:r>
            <a:r>
              <a:rPr lang="en-US" dirty="0" err="1"/>
              <a:t>metode</a:t>
            </a:r>
            <a:r>
              <a:rPr lang="en-US" dirty="0"/>
              <a:t>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pendekat</a:t>
            </a:r>
            <a:r>
              <a:rPr lang="en-US" dirty="0"/>
              <a:t> </a:t>
            </a:r>
            <a:r>
              <a:rPr lang="en-US" dirty="0" err="1"/>
              <a:t>melalui</a:t>
            </a:r>
            <a:r>
              <a:rPr lang="en-US" dirty="0"/>
              <a:t> </a:t>
            </a:r>
            <a:r>
              <a:rPr lang="en-US" dirty="0" err="1"/>
              <a:t>kesenian</a:t>
            </a:r>
            <a:r>
              <a:rPr lang="en-US" dirty="0"/>
              <a:t>. Adapun </a:t>
            </a:r>
            <a:r>
              <a:rPr lang="en-US" dirty="0" err="1"/>
              <a:t>nama-nama</a:t>
            </a:r>
            <a:r>
              <a:rPr lang="en-US" dirty="0"/>
              <a:t> </a:t>
            </a:r>
            <a:r>
              <a:rPr lang="en-US" dirty="0" err="1"/>
              <a:t>Wali</a:t>
            </a:r>
            <a:r>
              <a:rPr lang="en-US" dirty="0"/>
              <a:t> </a:t>
            </a:r>
            <a:r>
              <a:rPr lang="en-US" dirty="0" err="1"/>
              <a:t>Songo</a:t>
            </a:r>
            <a:r>
              <a:rPr lang="en-US" dirty="0"/>
              <a:t>, </a:t>
            </a:r>
            <a:r>
              <a:rPr lang="en-US" dirty="0" err="1"/>
              <a:t>yakni</a:t>
            </a:r>
            <a:r>
              <a:rPr lang="en-US" dirty="0"/>
              <a:t> </a:t>
            </a:r>
            <a:r>
              <a:rPr lang="en-US" dirty="0" err="1"/>
              <a:t>Sunan</a:t>
            </a:r>
            <a:r>
              <a:rPr lang="en-US" dirty="0"/>
              <a:t> Gresik, </a:t>
            </a:r>
            <a:r>
              <a:rPr lang="en-US" dirty="0" err="1"/>
              <a:t>Sunan</a:t>
            </a:r>
            <a:r>
              <a:rPr lang="en-US" dirty="0"/>
              <a:t> </a:t>
            </a:r>
            <a:r>
              <a:rPr lang="en-US" dirty="0" err="1"/>
              <a:t>Ampel</a:t>
            </a:r>
            <a:r>
              <a:rPr lang="en-US" dirty="0"/>
              <a:t>, </a:t>
            </a:r>
            <a:r>
              <a:rPr lang="en-US" dirty="0" err="1"/>
              <a:t>Sunan</a:t>
            </a:r>
            <a:r>
              <a:rPr lang="en-US" dirty="0"/>
              <a:t> Bonang, </a:t>
            </a:r>
            <a:r>
              <a:rPr lang="en-US" dirty="0" err="1"/>
              <a:t>Sunan</a:t>
            </a:r>
            <a:r>
              <a:rPr lang="en-US" dirty="0"/>
              <a:t> </a:t>
            </a:r>
            <a:r>
              <a:rPr lang="en-US" dirty="0" err="1"/>
              <a:t>Giri</a:t>
            </a:r>
            <a:r>
              <a:rPr lang="en-US" dirty="0"/>
              <a:t>, </a:t>
            </a:r>
            <a:r>
              <a:rPr lang="en-US" dirty="0" err="1"/>
              <a:t>Sunan</a:t>
            </a:r>
            <a:r>
              <a:rPr lang="en-US" dirty="0"/>
              <a:t> </a:t>
            </a:r>
            <a:r>
              <a:rPr lang="en-US" dirty="0" err="1"/>
              <a:t>Drajat</a:t>
            </a:r>
            <a:r>
              <a:rPr lang="en-US" dirty="0"/>
              <a:t>, </a:t>
            </a:r>
            <a:r>
              <a:rPr lang="en-US" dirty="0" err="1"/>
              <a:t>Sunan</a:t>
            </a:r>
            <a:r>
              <a:rPr lang="en-US" dirty="0"/>
              <a:t> Kudus, </a:t>
            </a:r>
            <a:r>
              <a:rPr lang="en-US" dirty="0" err="1"/>
              <a:t>Sunan</a:t>
            </a:r>
            <a:r>
              <a:rPr lang="en-US" dirty="0"/>
              <a:t> </a:t>
            </a:r>
            <a:r>
              <a:rPr lang="en-US" dirty="0" err="1"/>
              <a:t>Muria</a:t>
            </a:r>
            <a:r>
              <a:rPr lang="en-US" dirty="0"/>
              <a:t>, </a:t>
            </a:r>
            <a:r>
              <a:rPr lang="en-US" dirty="0" err="1"/>
              <a:t>Sunan</a:t>
            </a:r>
            <a:r>
              <a:rPr lang="en-US" dirty="0"/>
              <a:t> </a:t>
            </a:r>
            <a:r>
              <a:rPr lang="en-US" dirty="0" err="1"/>
              <a:t>Kalijaga</a:t>
            </a:r>
            <a:r>
              <a:rPr lang="en-US" dirty="0"/>
              <a:t>, dan </a:t>
            </a:r>
            <a:r>
              <a:rPr lang="en-US" dirty="0" err="1"/>
              <a:t>Sunan</a:t>
            </a:r>
            <a:r>
              <a:rPr lang="en-US" dirty="0"/>
              <a:t> </a:t>
            </a:r>
            <a:r>
              <a:rPr lang="en-US" dirty="0" err="1"/>
              <a:t>Gunung</a:t>
            </a:r>
            <a:r>
              <a:rPr lang="en-US" dirty="0"/>
              <a:t> </a:t>
            </a:r>
            <a:r>
              <a:rPr lang="en-US" dirty="0" err="1"/>
              <a:t>Jati</a:t>
            </a:r>
            <a:r>
              <a:rPr lang="en-US" dirty="0"/>
              <a:t>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110530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4" name="Google Shape;1264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6931597">
            <a:off x="7967100" y="3690806"/>
            <a:ext cx="553465" cy="775476"/>
          </a:xfrm>
          <a:prstGeom prst="rect">
            <a:avLst/>
          </a:prstGeom>
          <a:noFill/>
          <a:ln>
            <a:noFill/>
          </a:ln>
        </p:spPr>
      </p:pic>
      <p:sp>
        <p:nvSpPr>
          <p:cNvPr id="1265" name="Google Shape;1265;p54"/>
          <p:cNvSpPr txBox="1">
            <a:spLocks noGrp="1"/>
          </p:cNvSpPr>
          <p:nvPr>
            <p:ph type="title"/>
          </p:nvPr>
        </p:nvSpPr>
        <p:spPr>
          <a:xfrm>
            <a:off x="923098" y="1551353"/>
            <a:ext cx="77175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spc="300" dirty="0" err="1">
                <a:latin typeface="+mn-lt"/>
              </a:rPr>
              <a:t>Terima</a:t>
            </a:r>
            <a:r>
              <a:rPr lang="en-US" sz="4800" spc="300" dirty="0">
                <a:latin typeface="+mn-lt"/>
              </a:rPr>
              <a:t> Kasih</a:t>
            </a:r>
            <a:endParaRPr sz="4800" spc="300" dirty="0">
              <a:latin typeface="+mn-lt"/>
            </a:endParaRPr>
          </a:p>
        </p:txBody>
      </p:sp>
      <p:pic>
        <p:nvPicPr>
          <p:cNvPr id="1268" name="Google Shape;1268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0078" y="3421037"/>
            <a:ext cx="1243749" cy="1112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9" name="Google Shape;1269;p5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1819" y="848262"/>
            <a:ext cx="542559" cy="1123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0" name="Google Shape;1270;p5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067144" y="1974168"/>
            <a:ext cx="1521985" cy="13070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1" name="Google Shape;1271;p5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067577" y="2142499"/>
            <a:ext cx="901917" cy="1039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2" name="Google Shape;1272;p5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63209" y="1974168"/>
            <a:ext cx="808444" cy="787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3" name="Google Shape;1273;p5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 rot="4122093">
            <a:off x="490773" y="1038632"/>
            <a:ext cx="864652" cy="10054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4" name="Google Shape;1274;p5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92493" y="402678"/>
            <a:ext cx="808444" cy="1578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5" name="Google Shape;1275;p54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078834" y="3025148"/>
            <a:ext cx="703781" cy="15788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42187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2000">
              <a:schemeClr val="bg1">
                <a:alpha val="0"/>
                <a:lumMod val="0"/>
                <a:lumOff val="100000"/>
              </a:schemeClr>
            </a:gs>
            <a:gs pos="34000">
              <a:schemeClr val="accent1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A3B5336-B093-1EC2-8FBC-EF32FD8025FC}"/>
              </a:ext>
            </a:extLst>
          </p:cNvPr>
          <p:cNvSpPr txBox="1"/>
          <p:nvPr/>
        </p:nvSpPr>
        <p:spPr>
          <a:xfrm>
            <a:off x="7115085" y="3087350"/>
            <a:ext cx="3276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Sumber</a:t>
            </a:r>
            <a:r>
              <a:rPr lang="en-US" sz="1050" dirty="0"/>
              <a:t>: </a:t>
            </a:r>
            <a:r>
              <a:rPr lang="en-US" sz="1050" i="1" dirty="0"/>
              <a:t>freepik.com</a:t>
            </a:r>
            <a:r>
              <a:rPr lang="en-US" sz="1050" dirty="0"/>
              <a:t>/</a:t>
            </a:r>
            <a:r>
              <a:rPr lang="en-US" sz="1050" dirty="0" err="1"/>
              <a:t>de_santoz</a:t>
            </a:r>
            <a:endParaRPr lang="en-ID" sz="1050" dirty="0"/>
          </a:p>
        </p:txBody>
      </p:sp>
      <p:pic>
        <p:nvPicPr>
          <p:cNvPr id="1026" name="Picture 2" descr="The great mosque of demak in indonesia a historical mosque Premium Photo">
            <a:extLst>
              <a:ext uri="{FF2B5EF4-FFF2-40B4-BE49-F238E27FC236}">
                <a16:creationId xmlns:a16="http://schemas.microsoft.com/office/drawing/2014/main" xmlns="" id="{245A3B1C-A533-3E54-5A23-EE7407E0B1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094" b="24786"/>
          <a:stretch/>
        </p:blipFill>
        <p:spPr bwMode="auto">
          <a:xfrm>
            <a:off x="3604154" y="0"/>
            <a:ext cx="5495925" cy="309718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prst="cross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EC19F28D-177C-10EF-FCA5-DFB5DD07BB34}"/>
              </a:ext>
            </a:extLst>
          </p:cNvPr>
          <p:cNvSpPr txBox="1"/>
          <p:nvPr/>
        </p:nvSpPr>
        <p:spPr>
          <a:xfrm>
            <a:off x="442280" y="2999422"/>
            <a:ext cx="5225144" cy="1477328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rgbClr val="FB3803"/>
                </a:solidFill>
                <a:latin typeface="Candara" panose="020E0502030303020204" pitchFamily="34" charset="0"/>
              </a:rPr>
              <a:t>Peran dan </a:t>
            </a:r>
            <a:r>
              <a:rPr lang="en-US" sz="3000" b="1" dirty="0" err="1">
                <a:solidFill>
                  <a:srgbClr val="FB3803"/>
                </a:solidFill>
                <a:latin typeface="Candara" panose="020E0502030303020204" pitchFamily="34" charset="0"/>
              </a:rPr>
              <a:t>Metode</a:t>
            </a:r>
            <a:r>
              <a:rPr lang="en-US" sz="3000" b="1" dirty="0">
                <a:solidFill>
                  <a:srgbClr val="FB3803"/>
                </a:solidFill>
                <a:latin typeface="Candara" panose="020E0502030303020204" pitchFamily="34" charset="0"/>
              </a:rPr>
              <a:t> </a:t>
            </a:r>
            <a:r>
              <a:rPr lang="en-US" sz="3000" b="1" dirty="0" err="1">
                <a:solidFill>
                  <a:srgbClr val="FB3803"/>
                </a:solidFill>
                <a:latin typeface="Candara" panose="020E0502030303020204" pitchFamily="34" charset="0"/>
              </a:rPr>
              <a:t>Wali</a:t>
            </a:r>
            <a:r>
              <a:rPr lang="en-US" sz="3000" b="1" dirty="0">
                <a:solidFill>
                  <a:srgbClr val="FB3803"/>
                </a:solidFill>
                <a:latin typeface="Candara" panose="020E0502030303020204" pitchFamily="34" charset="0"/>
              </a:rPr>
              <a:t> </a:t>
            </a:r>
            <a:r>
              <a:rPr lang="en-US" sz="3000" b="1" dirty="0" err="1">
                <a:solidFill>
                  <a:srgbClr val="FB3803"/>
                </a:solidFill>
                <a:latin typeface="Candara" panose="020E0502030303020204" pitchFamily="34" charset="0"/>
              </a:rPr>
              <a:t>Songo</a:t>
            </a:r>
            <a:r>
              <a:rPr lang="en-US" sz="3000" b="1" dirty="0">
                <a:solidFill>
                  <a:srgbClr val="FB3803"/>
                </a:solidFill>
                <a:latin typeface="Candara" panose="020E0502030303020204" pitchFamily="34" charset="0"/>
              </a:rPr>
              <a:t> </a:t>
            </a:r>
            <a:r>
              <a:rPr lang="en-US" sz="3000" b="1" dirty="0" err="1">
                <a:solidFill>
                  <a:srgbClr val="FB3803"/>
                </a:solidFill>
                <a:latin typeface="Candara" panose="020E0502030303020204" pitchFamily="34" charset="0"/>
              </a:rPr>
              <a:t>dalam</a:t>
            </a:r>
            <a:r>
              <a:rPr lang="en-US" sz="3000" b="1" dirty="0">
                <a:solidFill>
                  <a:srgbClr val="FB3803"/>
                </a:solidFill>
                <a:latin typeface="Candara" panose="020E0502030303020204" pitchFamily="34" charset="0"/>
              </a:rPr>
              <a:t> </a:t>
            </a:r>
            <a:r>
              <a:rPr lang="en-US" sz="3000" b="1" dirty="0" err="1">
                <a:solidFill>
                  <a:srgbClr val="FB3803"/>
                </a:solidFill>
                <a:latin typeface="Candara" panose="020E0502030303020204" pitchFamily="34" charset="0"/>
              </a:rPr>
              <a:t>Menyebarkan</a:t>
            </a:r>
            <a:r>
              <a:rPr lang="en-US" sz="3000" b="1" dirty="0">
                <a:solidFill>
                  <a:srgbClr val="FB3803"/>
                </a:solidFill>
                <a:latin typeface="Candara" panose="020E0502030303020204" pitchFamily="34" charset="0"/>
              </a:rPr>
              <a:t> </a:t>
            </a:r>
            <a:r>
              <a:rPr lang="en-US" sz="3000" b="1" dirty="0" err="1">
                <a:solidFill>
                  <a:srgbClr val="FB3803"/>
                </a:solidFill>
                <a:latin typeface="Candara" panose="020E0502030303020204" pitchFamily="34" charset="0"/>
              </a:rPr>
              <a:t>Ajaran</a:t>
            </a:r>
            <a:r>
              <a:rPr lang="en-US" sz="3000" b="1" dirty="0">
                <a:solidFill>
                  <a:srgbClr val="FB3803"/>
                </a:solidFill>
                <a:latin typeface="Candara" panose="020E0502030303020204" pitchFamily="34" charset="0"/>
              </a:rPr>
              <a:t> Islam di Indonesia </a:t>
            </a:r>
            <a:endParaRPr lang="en-ID" sz="3000" b="1" dirty="0">
              <a:solidFill>
                <a:srgbClr val="FB3803"/>
              </a:solidFill>
              <a:latin typeface="Candara" panose="020E0502030303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EC7AF3A3-9D73-AAE0-D1F5-F9B96BC86884}"/>
              </a:ext>
            </a:extLst>
          </p:cNvPr>
          <p:cNvGrpSpPr/>
          <p:nvPr/>
        </p:nvGrpSpPr>
        <p:grpSpPr>
          <a:xfrm>
            <a:off x="381000" y="1428750"/>
            <a:ext cx="5338089" cy="2940080"/>
            <a:chOff x="2366488" y="1083291"/>
            <a:chExt cx="7691912" cy="4229274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xmlns="" id="{1853FA7F-0BE6-ACB7-0C0E-7BA1B9985C15}"/>
                </a:ext>
              </a:extLst>
            </p:cNvPr>
            <p:cNvGrpSpPr/>
            <p:nvPr/>
          </p:nvGrpSpPr>
          <p:grpSpPr>
            <a:xfrm>
              <a:off x="3464491" y="1116214"/>
              <a:ext cx="3280230" cy="1354217"/>
              <a:chOff x="2281573" y="667244"/>
              <a:chExt cx="3280230" cy="1354217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xmlns="" id="{2E261905-FBE8-6C2C-DE1E-50645A0A1161}"/>
                  </a:ext>
                </a:extLst>
              </p:cNvPr>
              <p:cNvCxnSpPr/>
              <p:nvPr/>
            </p:nvCxnSpPr>
            <p:spPr>
              <a:xfrm>
                <a:off x="2281574" y="2021461"/>
                <a:ext cx="3280228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xmlns="" id="{536FE510-1B53-5F81-D889-512773812632}"/>
                  </a:ext>
                </a:extLst>
              </p:cNvPr>
              <p:cNvSpPr txBox="1"/>
              <p:nvPr/>
            </p:nvSpPr>
            <p:spPr>
              <a:xfrm>
                <a:off x="2281573" y="667244"/>
                <a:ext cx="3280230" cy="1354217"/>
              </a:xfrm>
              <a:prstGeom prst="rect">
                <a:avLst/>
              </a:prstGeom>
              <a:noFill/>
              <a:ln w="7620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6000" b="1" dirty="0">
                    <a:solidFill>
                      <a:srgbClr val="FB3803"/>
                    </a:solidFill>
                    <a:latin typeface="Candara" panose="020E0502030303020204" pitchFamily="34" charset="0"/>
                  </a:rPr>
                  <a:t>Bab 10</a:t>
                </a: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DFF0EAC3-3F43-0D8B-C8B9-D7DB54A979FB}"/>
                </a:ext>
              </a:extLst>
            </p:cNvPr>
            <p:cNvGrpSpPr/>
            <p:nvPr/>
          </p:nvGrpSpPr>
          <p:grpSpPr>
            <a:xfrm>
              <a:off x="2366488" y="1083291"/>
              <a:ext cx="7691912" cy="4229274"/>
              <a:chOff x="2366488" y="1083291"/>
              <a:chExt cx="7691912" cy="4229274"/>
            </a:xfrm>
          </p:grpSpPr>
          <p:sp>
            <p:nvSpPr>
              <p:cNvPr id="32" name="Flowchart: Process 31">
                <a:extLst>
                  <a:ext uri="{FF2B5EF4-FFF2-40B4-BE49-F238E27FC236}">
                    <a16:creationId xmlns:a16="http://schemas.microsoft.com/office/drawing/2014/main" xmlns="" id="{D10A03EE-7CB6-65A7-B544-7903752C0658}"/>
                  </a:ext>
                </a:extLst>
              </p:cNvPr>
              <p:cNvSpPr/>
              <p:nvPr/>
            </p:nvSpPr>
            <p:spPr>
              <a:xfrm>
                <a:off x="2380343" y="1088908"/>
                <a:ext cx="7678057" cy="4223657"/>
              </a:xfrm>
              <a:prstGeom prst="flowChartProcess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endParaRPr lang="en-ID" sz="1350"/>
              </a:p>
            </p:txBody>
          </p:sp>
          <p:sp>
            <p:nvSpPr>
              <p:cNvPr id="33" name="Half Frame 32">
                <a:extLst>
                  <a:ext uri="{FF2B5EF4-FFF2-40B4-BE49-F238E27FC236}">
                    <a16:creationId xmlns:a16="http://schemas.microsoft.com/office/drawing/2014/main" xmlns="" id="{FE05C89A-931B-3750-846B-5AC3F0C8A194}"/>
                  </a:ext>
                </a:extLst>
              </p:cNvPr>
              <p:cNvSpPr/>
              <p:nvPr/>
            </p:nvSpPr>
            <p:spPr>
              <a:xfrm>
                <a:off x="2366488" y="1083291"/>
                <a:ext cx="522515" cy="580572"/>
              </a:xfrm>
              <a:prstGeom prst="halfFrame">
                <a:avLst/>
              </a:prstGeom>
              <a:solidFill>
                <a:srgbClr val="FB380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endParaRPr lang="en-ID" sz="13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Half Frame 33">
                <a:extLst>
                  <a:ext uri="{FF2B5EF4-FFF2-40B4-BE49-F238E27FC236}">
                    <a16:creationId xmlns:a16="http://schemas.microsoft.com/office/drawing/2014/main" xmlns="" id="{4C9DBE81-25EC-A10B-B980-FE0AB5604F3D}"/>
                  </a:ext>
                </a:extLst>
              </p:cNvPr>
              <p:cNvSpPr/>
              <p:nvPr/>
            </p:nvSpPr>
            <p:spPr>
              <a:xfrm rot="10800000">
                <a:off x="9535885" y="4731992"/>
                <a:ext cx="522515" cy="580572"/>
              </a:xfrm>
              <a:prstGeom prst="halfFrame">
                <a:avLst/>
              </a:prstGeom>
              <a:solidFill>
                <a:srgbClr val="FB380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endParaRPr lang="en-ID" sz="1350" dirty="0">
                  <a:solidFill>
                    <a:schemeClr val="tx1"/>
                  </a:solidFill>
                </a:endParaRPr>
              </a:p>
            </p:txBody>
          </p:sp>
        </p:grp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43669"/>
            <a:ext cx="9143244" cy="49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985341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"/>
            <a:ext cx="9143244" cy="5143500"/>
          </a:xfrm>
          <a:prstGeom prst="rect">
            <a:avLst/>
          </a:prstGeom>
        </p:spPr>
      </p:pic>
      <p:sp>
        <p:nvSpPr>
          <p:cNvPr id="604" name="Google Shape;604;p31"/>
          <p:cNvSpPr txBox="1">
            <a:spLocks noGrp="1"/>
          </p:cNvSpPr>
          <p:nvPr>
            <p:ph type="title" idx="4294967295"/>
          </p:nvPr>
        </p:nvSpPr>
        <p:spPr>
          <a:xfrm>
            <a:off x="533400" y="133350"/>
            <a:ext cx="3757612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spc="300" dirty="0">
                <a:latin typeface="+mn-lt"/>
              </a:rPr>
              <a:t>Tujuan Pembelajaran </a:t>
            </a:r>
            <a:endParaRPr sz="3200" b="1" spc="300" dirty="0"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B519911-3474-2783-25C8-44A96585B9CA}"/>
              </a:ext>
            </a:extLst>
          </p:cNvPr>
          <p:cNvSpPr txBox="1"/>
          <p:nvPr/>
        </p:nvSpPr>
        <p:spPr>
          <a:xfrm>
            <a:off x="533400" y="1341765"/>
            <a:ext cx="4233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didik</a:t>
            </a:r>
            <a:r>
              <a:rPr lang="en-US" dirty="0"/>
              <a:t> </a:t>
            </a:r>
            <a:r>
              <a:rPr lang="en-US" dirty="0" err="1"/>
              <a:t>diharapkan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menjelaskan</a:t>
            </a:r>
            <a:r>
              <a:rPr lang="en-US" dirty="0"/>
              <a:t> </a:t>
            </a:r>
            <a:r>
              <a:rPr lang="en-US" dirty="0" err="1"/>
              <a:t>peran</a:t>
            </a:r>
            <a:r>
              <a:rPr lang="en-US" dirty="0"/>
              <a:t> </a:t>
            </a:r>
            <a:r>
              <a:rPr lang="en-US" dirty="0" err="1"/>
              <a:t>Wali</a:t>
            </a:r>
            <a:r>
              <a:rPr lang="en-US" dirty="0"/>
              <a:t> </a:t>
            </a:r>
            <a:r>
              <a:rPr lang="en-US" dirty="0" err="1"/>
              <a:t>Songo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menyebarkan</a:t>
            </a:r>
            <a:r>
              <a:rPr lang="en-US" dirty="0"/>
              <a:t> </a:t>
            </a:r>
            <a:r>
              <a:rPr lang="en-US" dirty="0" err="1"/>
              <a:t>ajaran</a:t>
            </a:r>
            <a:r>
              <a:rPr lang="en-US" dirty="0"/>
              <a:t> Islam.</a:t>
            </a:r>
            <a:endParaRPr lang="en-ID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DE0AE7C-1E6E-52DA-10FD-656F4881588B}"/>
              </a:ext>
            </a:extLst>
          </p:cNvPr>
          <p:cNvSpPr txBox="1"/>
          <p:nvPr/>
        </p:nvSpPr>
        <p:spPr>
          <a:xfrm>
            <a:off x="546237" y="2324784"/>
            <a:ext cx="4207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+mj-lt"/>
              </a:rPr>
              <a:t>Peserta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didik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mampu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menganalisis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peran</a:t>
            </a:r>
            <a:r>
              <a:rPr lang="en-US" dirty="0"/>
              <a:t> </a:t>
            </a:r>
            <a:r>
              <a:rPr lang="en-US" dirty="0" err="1"/>
              <a:t>Wali</a:t>
            </a:r>
            <a:r>
              <a:rPr lang="en-US" dirty="0"/>
              <a:t> </a:t>
            </a:r>
            <a:r>
              <a:rPr lang="en-US" dirty="0" err="1"/>
              <a:t>Songo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menyebarkan</a:t>
            </a:r>
            <a:r>
              <a:rPr lang="en-US" dirty="0"/>
              <a:t> </a:t>
            </a:r>
            <a:r>
              <a:rPr lang="en-US" dirty="0" err="1"/>
              <a:t>ajaran</a:t>
            </a:r>
            <a:r>
              <a:rPr lang="en-US" dirty="0"/>
              <a:t> Islam.</a:t>
            </a:r>
            <a:r>
              <a:rPr lang="en-US" dirty="0">
                <a:latin typeface="+mj-lt"/>
              </a:rPr>
              <a:t> </a:t>
            </a:r>
            <a:endParaRPr lang="en-ID" dirty="0"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54135E81-EF1B-2885-6FD5-42A09B6F0A58}"/>
              </a:ext>
            </a:extLst>
          </p:cNvPr>
          <p:cNvSpPr txBox="1"/>
          <p:nvPr/>
        </p:nvSpPr>
        <p:spPr>
          <a:xfrm>
            <a:off x="546237" y="3307803"/>
            <a:ext cx="388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+mj-lt"/>
              </a:rPr>
              <a:t>Peserta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didik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dapat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mempresentasikan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mengenai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sejarah</a:t>
            </a:r>
            <a:r>
              <a:rPr lang="en-US" dirty="0">
                <a:latin typeface="+mj-lt"/>
              </a:rPr>
              <a:t> dan </a:t>
            </a:r>
            <a:r>
              <a:rPr lang="en-US" dirty="0" err="1">
                <a:latin typeface="+mj-lt"/>
              </a:rPr>
              <a:t>perjuangan</a:t>
            </a:r>
            <a:r>
              <a:rPr lang="en-US" dirty="0">
                <a:latin typeface="+mj-lt"/>
              </a:rPr>
              <a:t> dan </a:t>
            </a:r>
            <a:r>
              <a:rPr lang="en-US" dirty="0" err="1">
                <a:latin typeface="+mj-lt"/>
              </a:rPr>
              <a:t>metode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dakwah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Wali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Songo</a:t>
            </a:r>
            <a:r>
              <a:rPr lang="en-US" dirty="0">
                <a:latin typeface="+mj-lt"/>
              </a:rPr>
              <a:t> di Indonesia.</a:t>
            </a:r>
            <a:endParaRPr lang="en-ID" dirty="0"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E024834-C1D5-736F-6885-79E919020078}"/>
              </a:ext>
            </a:extLst>
          </p:cNvPr>
          <p:cNvSpPr txBox="1"/>
          <p:nvPr/>
        </p:nvSpPr>
        <p:spPr>
          <a:xfrm>
            <a:off x="4766744" y="1341765"/>
            <a:ext cx="3977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+mj-lt"/>
              </a:rPr>
              <a:t>Peserta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didik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mampu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menyatakan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metode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dakwah</a:t>
            </a:r>
            <a:r>
              <a:rPr lang="en-US" dirty="0">
                <a:latin typeface="+mj-lt"/>
              </a:rPr>
              <a:t> para </a:t>
            </a:r>
            <a:r>
              <a:rPr lang="en-US" dirty="0" err="1">
                <a:latin typeface="+mj-lt"/>
              </a:rPr>
              <a:t>Wali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Songo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sesuai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dengan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tuntunan</a:t>
            </a:r>
            <a:r>
              <a:rPr lang="en-US" dirty="0">
                <a:latin typeface="+mj-lt"/>
              </a:rPr>
              <a:t> agama, </a:t>
            </a:r>
            <a:r>
              <a:rPr lang="en-US" dirty="0" err="1">
                <a:latin typeface="+mj-lt"/>
              </a:rPr>
              <a:t>serta</a:t>
            </a:r>
            <a:endParaRPr lang="en-ID" dirty="0"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28600" y="361950"/>
            <a:ext cx="198119" cy="762000"/>
            <a:chOff x="152400" y="361950"/>
            <a:chExt cx="198119" cy="762000"/>
          </a:xfrm>
        </p:grpSpPr>
        <p:sp>
          <p:nvSpPr>
            <p:cNvPr id="2" name="Rectangle 1"/>
            <p:cNvSpPr/>
            <p:nvPr/>
          </p:nvSpPr>
          <p:spPr>
            <a:xfrm>
              <a:off x="152400" y="361950"/>
              <a:ext cx="45719" cy="762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28600" y="361950"/>
              <a:ext cx="45719" cy="6096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04800" y="361950"/>
              <a:ext cx="45719" cy="478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43669"/>
            <a:ext cx="9143244" cy="49983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E76FD945-6F11-C5B6-D0B0-3870A0C63BEA}"/>
              </a:ext>
            </a:extLst>
          </p:cNvPr>
          <p:cNvSpPr txBox="1"/>
          <p:nvPr/>
        </p:nvSpPr>
        <p:spPr>
          <a:xfrm>
            <a:off x="4773960" y="2430639"/>
            <a:ext cx="38478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+mj-lt"/>
              </a:rPr>
              <a:t>Peserta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didik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dapat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sikap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sederhana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tekun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damai</a:t>
            </a:r>
            <a:r>
              <a:rPr lang="en-US" dirty="0">
                <a:latin typeface="+mj-lt"/>
              </a:rPr>
              <a:t>, dan </a:t>
            </a:r>
            <a:r>
              <a:rPr lang="en-US" dirty="0" err="1">
                <a:latin typeface="+mj-lt"/>
              </a:rPr>
              <a:t>bersungguh-sungguh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dalam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mencari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ilmu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menghargai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adat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istiadsat</a:t>
            </a:r>
            <a:r>
              <a:rPr lang="en-US" dirty="0">
                <a:latin typeface="+mj-lt"/>
              </a:rPr>
              <a:t> dan </a:t>
            </a:r>
            <a:r>
              <a:rPr lang="en-US" dirty="0" err="1">
                <a:latin typeface="+mj-lt"/>
              </a:rPr>
              <a:t>pembedaan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keyakinan</a:t>
            </a:r>
            <a:r>
              <a:rPr lang="en-US" dirty="0">
                <a:latin typeface="+mj-lt"/>
              </a:rPr>
              <a:t>.</a:t>
            </a:r>
            <a:endParaRPr lang="en-ID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734448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" grpId="0"/>
      <p:bldP spid="6" grpId="0"/>
      <p:bldP spid="11" grpId="0"/>
      <p:bldP spid="12" grpId="0"/>
      <p:bldP spid="13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99DA87F2-B725-BFED-E9AC-ED582A6281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"/>
            <a:ext cx="9143244" cy="5143500"/>
          </a:xfrm>
          <a:prstGeom prst="rect">
            <a:avLst/>
          </a:prstGeom>
        </p:spPr>
      </p:pic>
      <p:pic>
        <p:nvPicPr>
          <p:cNvPr id="2050" name="Picture 2" descr="A pack of muslims read the holy quran illustration behind of desert at night. Premium Vector">
            <a:extLst>
              <a:ext uri="{FF2B5EF4-FFF2-40B4-BE49-F238E27FC236}">
                <a16:creationId xmlns:a16="http://schemas.microsoft.com/office/drawing/2014/main" xmlns="" id="{F028373C-B869-DBF3-2596-F2A52F8472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55" b="89819" l="56230" r="93930">
                        <a14:foregroundMark x1="56230" y1="37557" x2="57348" y2="52036"/>
                        <a14:foregroundMark x1="57348" y1="52036" x2="57348" y2="52036"/>
                        <a14:foregroundMark x1="91214" y1="41403" x2="93930" y2="644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556" r="1438"/>
          <a:stretch/>
        </p:blipFill>
        <p:spPr bwMode="auto">
          <a:xfrm>
            <a:off x="520972" y="1037387"/>
            <a:ext cx="2308871" cy="35434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22" y="57150"/>
            <a:ext cx="8534400" cy="5143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43669"/>
            <a:ext cx="9143244" cy="49983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A4E801C-8C43-001A-24CF-36E111CB09B7}"/>
              </a:ext>
            </a:extLst>
          </p:cNvPr>
          <p:cNvSpPr txBox="1"/>
          <p:nvPr/>
        </p:nvSpPr>
        <p:spPr>
          <a:xfrm>
            <a:off x="685422" y="1530812"/>
            <a:ext cx="7772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0" i="0" dirty="0">
                <a:effectLst/>
              </a:rPr>
              <a:t>,</a:t>
            </a:r>
            <a:r>
              <a:rPr lang="ar-DZ" b="1" dirty="0">
                <a:cs typeface="Arabic Typesetting" panose="03020402040406030203" pitchFamily="66" charset="-78"/>
              </a:rPr>
              <a:t/>
            </a:r>
            <a:br>
              <a:rPr lang="ar-DZ" b="1" dirty="0">
                <a:cs typeface="Arabic Typesetting" panose="03020402040406030203" pitchFamily="66" charset="-78"/>
              </a:rPr>
            </a:br>
            <a:endParaRPr lang="en-ID" b="1" dirty="0">
              <a:cs typeface="Arabic Typesetting" panose="03020402040406030203" pitchFamily="66" charset="-78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C6001238-731B-B14C-6450-1225ADB16AA5}"/>
              </a:ext>
            </a:extLst>
          </p:cNvPr>
          <p:cNvGrpSpPr/>
          <p:nvPr/>
        </p:nvGrpSpPr>
        <p:grpSpPr>
          <a:xfrm>
            <a:off x="520972" y="435655"/>
            <a:ext cx="4523060" cy="565057"/>
            <a:chOff x="402780" y="373178"/>
            <a:chExt cx="5007419" cy="76803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3B567707-7C9E-8844-550B-A5D88719988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80" y="373178"/>
              <a:ext cx="5007419" cy="768032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D200A2C6-D265-94DF-BB3F-3796DA802975}"/>
                </a:ext>
              </a:extLst>
            </p:cNvPr>
            <p:cNvSpPr txBox="1"/>
            <p:nvPr/>
          </p:nvSpPr>
          <p:spPr>
            <a:xfrm>
              <a:off x="500899" y="397746"/>
              <a:ext cx="40260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/>
                <a:t>A. </a:t>
              </a:r>
              <a:r>
                <a:rPr lang="en-US" sz="2800" b="1" dirty="0" err="1"/>
                <a:t>Pengertian</a:t>
              </a:r>
              <a:r>
                <a:rPr lang="en-US" sz="2800" b="1" dirty="0"/>
                <a:t> </a:t>
              </a:r>
              <a:r>
                <a:rPr lang="en-US" sz="2800" b="1" dirty="0" err="1"/>
                <a:t>Wali</a:t>
              </a:r>
              <a:r>
                <a:rPr lang="en-US" sz="2800" b="1" dirty="0"/>
                <a:t> </a:t>
              </a:r>
              <a:r>
                <a:rPr lang="en-US" sz="2800" b="1" dirty="0" err="1"/>
                <a:t>Songo</a:t>
              </a:r>
              <a:r>
                <a:rPr lang="en-US" sz="2800" b="1" dirty="0"/>
                <a:t> </a:t>
              </a:r>
            </a:p>
          </p:txBody>
        </p:sp>
      </p:grpSp>
      <p:sp>
        <p:nvSpPr>
          <p:cNvPr id="11" name="Google Shape;1089;p70">
            <a:extLst>
              <a:ext uri="{FF2B5EF4-FFF2-40B4-BE49-F238E27FC236}">
                <a16:creationId xmlns:a16="http://schemas.microsoft.com/office/drawing/2014/main" xmlns="" id="{C0AF317C-47D5-34E0-93C5-7ED9BC410154}"/>
              </a:ext>
            </a:extLst>
          </p:cNvPr>
          <p:cNvSpPr txBox="1">
            <a:spLocks/>
          </p:cNvSpPr>
          <p:nvPr/>
        </p:nvSpPr>
        <p:spPr>
          <a:xfrm>
            <a:off x="2819400" y="1194227"/>
            <a:ext cx="5603130" cy="757220"/>
          </a:xfrm>
          <a:prstGeom prst="flowChartDocumen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spcBef>
                <a:spcPts val="0"/>
              </a:spcBef>
              <a:buClr>
                <a:schemeClr val="dk1"/>
              </a:buClr>
              <a:buSzPts val="1100"/>
            </a:pPr>
            <a:r>
              <a:rPr lang="en-US" sz="1500" dirty="0" err="1"/>
              <a:t>Dinamakan</a:t>
            </a:r>
            <a:r>
              <a:rPr lang="en-US" sz="1500" dirty="0"/>
              <a:t> </a:t>
            </a:r>
            <a:r>
              <a:rPr lang="en-US" sz="1500" dirty="0" err="1"/>
              <a:t>Wali</a:t>
            </a:r>
            <a:r>
              <a:rPr lang="en-US" sz="1500" dirty="0"/>
              <a:t> </a:t>
            </a:r>
            <a:r>
              <a:rPr lang="en-US" sz="1500" dirty="0" err="1"/>
              <a:t>Songo</a:t>
            </a:r>
            <a:r>
              <a:rPr lang="en-US" sz="1500" dirty="0"/>
              <a:t> </a:t>
            </a:r>
            <a:r>
              <a:rPr lang="en-US" sz="1500" dirty="0" err="1"/>
              <a:t>karena</a:t>
            </a:r>
            <a:r>
              <a:rPr lang="en-US" sz="1500" dirty="0"/>
              <a:t> </a:t>
            </a:r>
            <a:r>
              <a:rPr lang="en-US" sz="1500" dirty="0" err="1"/>
              <a:t>jumlahnya</a:t>
            </a:r>
            <a:r>
              <a:rPr lang="en-US" sz="1500" dirty="0"/>
              <a:t> </a:t>
            </a:r>
            <a:r>
              <a:rPr lang="en-US" sz="1500" dirty="0" err="1"/>
              <a:t>walinya</a:t>
            </a:r>
            <a:r>
              <a:rPr lang="en-US" sz="1500" dirty="0"/>
              <a:t> </a:t>
            </a:r>
            <a:r>
              <a:rPr lang="en-US" sz="1500" dirty="0" err="1"/>
              <a:t>ada</a:t>
            </a:r>
            <a:r>
              <a:rPr lang="en-US" sz="1500" dirty="0"/>
              <a:t> </a:t>
            </a:r>
            <a:r>
              <a:rPr lang="en-US" sz="1500" dirty="0" err="1"/>
              <a:t>sembilan</a:t>
            </a:r>
            <a:r>
              <a:rPr lang="en-US" sz="1500" dirty="0"/>
              <a:t> dan </a:t>
            </a:r>
            <a:r>
              <a:rPr lang="en-US" sz="1500" dirty="0" err="1"/>
              <a:t>songo</a:t>
            </a:r>
            <a:r>
              <a:rPr lang="en-US" sz="1500" dirty="0"/>
              <a:t> </a:t>
            </a:r>
            <a:r>
              <a:rPr lang="en-US" sz="1500" dirty="0" err="1"/>
              <a:t>dalam</a:t>
            </a:r>
            <a:r>
              <a:rPr lang="en-US" sz="1500" dirty="0"/>
              <a:t> </a:t>
            </a:r>
            <a:r>
              <a:rPr lang="en-US" sz="1500" dirty="0" err="1"/>
              <a:t>bahasa</a:t>
            </a:r>
            <a:r>
              <a:rPr lang="en-US" sz="1500" dirty="0"/>
              <a:t> </a:t>
            </a:r>
            <a:r>
              <a:rPr lang="en-US" sz="1500" dirty="0" err="1"/>
              <a:t>Jawa</a:t>
            </a:r>
            <a:r>
              <a:rPr lang="en-US" sz="1500" dirty="0"/>
              <a:t> </a:t>
            </a:r>
            <a:r>
              <a:rPr lang="en-US" sz="1500" dirty="0" err="1"/>
              <a:t>berarti</a:t>
            </a:r>
            <a:r>
              <a:rPr lang="en-US" sz="1500" dirty="0"/>
              <a:t> Sembilan .</a:t>
            </a:r>
          </a:p>
        </p:txBody>
      </p:sp>
      <p:sp>
        <p:nvSpPr>
          <p:cNvPr id="12" name="Google Shape;1089;p70">
            <a:extLst>
              <a:ext uri="{FF2B5EF4-FFF2-40B4-BE49-F238E27FC236}">
                <a16:creationId xmlns:a16="http://schemas.microsoft.com/office/drawing/2014/main" xmlns="" id="{F410E6CA-B2A5-2C11-0885-D2A19F1160D1}"/>
              </a:ext>
            </a:extLst>
          </p:cNvPr>
          <p:cNvSpPr txBox="1">
            <a:spLocks/>
          </p:cNvSpPr>
          <p:nvPr/>
        </p:nvSpPr>
        <p:spPr>
          <a:xfrm>
            <a:off x="2826028" y="2064971"/>
            <a:ext cx="5603130" cy="757220"/>
          </a:xfrm>
          <a:prstGeom prst="flowChartDocumen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spcBef>
                <a:spcPts val="0"/>
              </a:spcBef>
              <a:buClr>
                <a:schemeClr val="dk1"/>
              </a:buClr>
              <a:buSzPts val="1100"/>
            </a:pPr>
            <a:r>
              <a:rPr lang="en-US" sz="1500" dirty="0"/>
              <a:t>Kata </a:t>
            </a:r>
            <a:r>
              <a:rPr lang="en-US" sz="1500" dirty="0" err="1"/>
              <a:t>songo</a:t>
            </a:r>
            <a:r>
              <a:rPr lang="en-US" sz="1500" dirty="0"/>
              <a:t>/</a:t>
            </a:r>
            <a:r>
              <a:rPr lang="en-US" sz="1500" dirty="0" err="1"/>
              <a:t>sanga</a:t>
            </a:r>
            <a:r>
              <a:rPr lang="en-US" sz="1500" dirty="0"/>
              <a:t> </a:t>
            </a:r>
            <a:r>
              <a:rPr lang="en-US" sz="1500" dirty="0" err="1"/>
              <a:t>berasal</a:t>
            </a:r>
            <a:r>
              <a:rPr lang="en-US" sz="1500" dirty="0"/>
              <a:t> </a:t>
            </a:r>
            <a:r>
              <a:rPr lang="en-US" sz="1500" dirty="0" err="1"/>
              <a:t>dari</a:t>
            </a:r>
            <a:r>
              <a:rPr lang="en-US" sz="1500" dirty="0"/>
              <a:t> kata </a:t>
            </a:r>
            <a:r>
              <a:rPr lang="en-US" sz="1500" dirty="0" err="1"/>
              <a:t>tsana</a:t>
            </a:r>
            <a:r>
              <a:rPr lang="en-US" sz="1500" dirty="0"/>
              <a:t> yang </a:t>
            </a:r>
            <a:r>
              <a:rPr lang="en-US" sz="1500" dirty="0" err="1"/>
              <a:t>dalam</a:t>
            </a:r>
            <a:r>
              <a:rPr lang="en-US" sz="1500" dirty="0"/>
              <a:t> </a:t>
            </a:r>
            <a:r>
              <a:rPr lang="en-US" sz="1500" dirty="0" err="1"/>
              <a:t>bahasa</a:t>
            </a:r>
            <a:r>
              <a:rPr lang="en-US" sz="1500" dirty="0"/>
              <a:t> Aran </a:t>
            </a:r>
            <a:r>
              <a:rPr lang="en-US" sz="1500" dirty="0" err="1"/>
              <a:t>berarti</a:t>
            </a:r>
            <a:r>
              <a:rPr lang="en-US" sz="1500" dirty="0"/>
              <a:t> </a:t>
            </a:r>
            <a:r>
              <a:rPr lang="en-US" sz="1500" dirty="0" err="1"/>
              <a:t>mulia</a:t>
            </a:r>
            <a:r>
              <a:rPr lang="en-US" sz="1500" dirty="0"/>
              <a:t>. </a:t>
            </a:r>
            <a:r>
              <a:rPr lang="en-US" sz="1500" dirty="0" err="1"/>
              <a:t>Artinya</a:t>
            </a:r>
            <a:r>
              <a:rPr lang="en-US" sz="1500" dirty="0"/>
              <a:t> </a:t>
            </a:r>
            <a:r>
              <a:rPr lang="en-US" sz="1500" dirty="0" err="1"/>
              <a:t>ada</a:t>
            </a:r>
            <a:r>
              <a:rPr lang="en-US" sz="1500" dirty="0"/>
              <a:t> Sembilan </a:t>
            </a:r>
            <a:r>
              <a:rPr lang="en-US" sz="1500" dirty="0" err="1"/>
              <a:t>tokoh</a:t>
            </a:r>
            <a:r>
              <a:rPr lang="en-US" sz="1500" dirty="0"/>
              <a:t> </a:t>
            </a:r>
            <a:r>
              <a:rPr lang="en-US" sz="1500" dirty="0" err="1"/>
              <a:t>bersifat</a:t>
            </a:r>
            <a:r>
              <a:rPr lang="en-US" sz="1500" dirty="0"/>
              <a:t> </a:t>
            </a:r>
            <a:r>
              <a:rPr lang="en-US" sz="1500" dirty="0" err="1"/>
              <a:t>mulia</a:t>
            </a:r>
            <a:r>
              <a:rPr lang="en-US" sz="1500" dirty="0"/>
              <a:t>.</a:t>
            </a:r>
          </a:p>
        </p:txBody>
      </p:sp>
      <p:sp>
        <p:nvSpPr>
          <p:cNvPr id="13" name="Google Shape;1089;p70">
            <a:extLst>
              <a:ext uri="{FF2B5EF4-FFF2-40B4-BE49-F238E27FC236}">
                <a16:creationId xmlns:a16="http://schemas.microsoft.com/office/drawing/2014/main" xmlns="" id="{A07A3684-E334-2E0C-893A-C24404864F1F}"/>
              </a:ext>
            </a:extLst>
          </p:cNvPr>
          <p:cNvSpPr txBox="1">
            <a:spLocks/>
          </p:cNvSpPr>
          <p:nvPr/>
        </p:nvSpPr>
        <p:spPr>
          <a:xfrm>
            <a:off x="2793943" y="2935714"/>
            <a:ext cx="5603130" cy="757221"/>
          </a:xfrm>
          <a:prstGeom prst="flowChartDocumen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spcBef>
                <a:spcPts val="0"/>
              </a:spcBef>
              <a:buClr>
                <a:schemeClr val="dk1"/>
              </a:buClr>
              <a:buSzPts val="1100"/>
            </a:pPr>
            <a:r>
              <a:rPr lang="en-US" sz="1500" dirty="0" err="1"/>
              <a:t>Sebuah</a:t>
            </a:r>
            <a:r>
              <a:rPr lang="en-US" sz="1500" dirty="0"/>
              <a:t> </a:t>
            </a:r>
            <a:r>
              <a:rPr lang="en-US" sz="1500" dirty="0" err="1"/>
              <a:t>majelis</a:t>
            </a:r>
            <a:r>
              <a:rPr lang="en-US" sz="1500" dirty="0"/>
              <a:t> </a:t>
            </a:r>
            <a:r>
              <a:rPr lang="en-US" sz="1500" dirty="0" err="1"/>
              <a:t>dakwah</a:t>
            </a:r>
            <a:r>
              <a:rPr lang="en-US" sz="1500" dirty="0"/>
              <a:t> yang </a:t>
            </a:r>
            <a:r>
              <a:rPr lang="en-US" sz="1500" dirty="0" err="1"/>
              <a:t>pertama</a:t>
            </a:r>
            <a:r>
              <a:rPr lang="en-US" sz="1500" dirty="0"/>
              <a:t> kali </a:t>
            </a:r>
            <a:r>
              <a:rPr lang="en-US" sz="1500" dirty="0" err="1"/>
              <a:t>didirikan</a:t>
            </a:r>
            <a:r>
              <a:rPr lang="en-US" sz="1500" dirty="0"/>
              <a:t> oleh </a:t>
            </a:r>
            <a:r>
              <a:rPr lang="en-US" sz="1500" dirty="0" err="1"/>
              <a:t>Sunan</a:t>
            </a:r>
            <a:r>
              <a:rPr lang="en-US" sz="1500" dirty="0"/>
              <a:t> Gresik pada </a:t>
            </a:r>
            <a:r>
              <a:rPr lang="en-US" sz="1500" dirty="0" err="1"/>
              <a:t>tahun</a:t>
            </a:r>
            <a:r>
              <a:rPr lang="en-US" sz="1500" dirty="0"/>
              <a:t> 1404 M.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B34E218-4A88-D1CB-B4FC-6FB69A8188A0}"/>
              </a:ext>
            </a:extLst>
          </p:cNvPr>
          <p:cNvSpPr txBox="1"/>
          <p:nvPr/>
        </p:nvSpPr>
        <p:spPr>
          <a:xfrm>
            <a:off x="721470" y="4248150"/>
            <a:ext cx="42315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/>
              <a:t>Sumber</a:t>
            </a:r>
            <a:r>
              <a:rPr lang="en-US" sz="900" dirty="0"/>
              <a:t>: </a:t>
            </a:r>
            <a:r>
              <a:rPr lang="en-US" sz="900" i="1" dirty="0"/>
              <a:t>freepik.com</a:t>
            </a:r>
            <a:r>
              <a:rPr lang="en-US" sz="900" dirty="0"/>
              <a:t>/</a:t>
            </a:r>
            <a:r>
              <a:rPr lang="en-US" sz="900" dirty="0" err="1"/>
              <a:t>ayasmosterz</a:t>
            </a:r>
            <a:endParaRPr lang="en-ID" sz="900" dirty="0"/>
          </a:p>
        </p:txBody>
      </p:sp>
      <p:sp>
        <p:nvSpPr>
          <p:cNvPr id="15" name="Google Shape;1089;p70">
            <a:extLst>
              <a:ext uri="{FF2B5EF4-FFF2-40B4-BE49-F238E27FC236}">
                <a16:creationId xmlns:a16="http://schemas.microsoft.com/office/drawing/2014/main" xmlns="" id="{7E59A362-B5AD-5817-BD7B-01868D722496}"/>
              </a:ext>
            </a:extLst>
          </p:cNvPr>
          <p:cNvSpPr txBox="1">
            <a:spLocks/>
          </p:cNvSpPr>
          <p:nvPr/>
        </p:nvSpPr>
        <p:spPr>
          <a:xfrm>
            <a:off x="2786513" y="3795770"/>
            <a:ext cx="5603130" cy="757220"/>
          </a:xfrm>
          <a:prstGeom prst="flowChartDocumen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spcBef>
                <a:spcPts val="0"/>
              </a:spcBef>
              <a:buClr>
                <a:schemeClr val="dk1"/>
              </a:buClr>
              <a:buSzPts val="1100"/>
            </a:pPr>
            <a:r>
              <a:rPr lang="en-US" sz="1500" dirty="0" err="1"/>
              <a:t>Wali</a:t>
            </a:r>
            <a:r>
              <a:rPr lang="en-US" sz="1500" dirty="0"/>
              <a:t> </a:t>
            </a:r>
            <a:r>
              <a:rPr lang="en-US" sz="1500" dirty="0" err="1"/>
              <a:t>Songo</a:t>
            </a:r>
            <a:r>
              <a:rPr lang="en-US" sz="1500" dirty="0"/>
              <a:t> </a:t>
            </a:r>
            <a:r>
              <a:rPr lang="en-US" sz="1500" dirty="0" err="1"/>
              <a:t>dapat</a:t>
            </a:r>
            <a:r>
              <a:rPr lang="en-US" sz="1500" dirty="0"/>
              <a:t> </a:t>
            </a:r>
            <a:r>
              <a:rPr lang="en-US" sz="1500" dirty="0" err="1"/>
              <a:t>diartikan</a:t>
            </a:r>
            <a:r>
              <a:rPr lang="en-US" sz="1500" dirty="0"/>
              <a:t> </a:t>
            </a:r>
            <a:r>
              <a:rPr lang="en-US" sz="1500" dirty="0" err="1"/>
              <a:t>sebagai</a:t>
            </a:r>
            <a:r>
              <a:rPr lang="en-US" sz="1500" dirty="0"/>
              <a:t> Sembilan </a:t>
            </a:r>
            <a:r>
              <a:rPr lang="en-US" sz="1500" dirty="0" err="1"/>
              <a:t>wali</a:t>
            </a:r>
            <a:r>
              <a:rPr lang="en-US" sz="1500" dirty="0"/>
              <a:t> Allah </a:t>
            </a:r>
            <a:r>
              <a:rPr lang="en-US" sz="1500" dirty="0" err="1"/>
              <a:t>Swt</a:t>
            </a:r>
            <a:r>
              <a:rPr lang="en-US" sz="1500" dirty="0"/>
              <a:t>. yang </a:t>
            </a:r>
            <a:r>
              <a:rPr lang="en-US" sz="1500" dirty="0" err="1"/>
              <a:t>menyebarkan</a:t>
            </a:r>
            <a:r>
              <a:rPr lang="en-US" sz="1500" dirty="0"/>
              <a:t> agama Islam di Indonesia, </a:t>
            </a:r>
            <a:r>
              <a:rPr lang="en-US" sz="1500" dirty="0" err="1"/>
              <a:t>khususnya</a:t>
            </a:r>
            <a:r>
              <a:rPr lang="en-US" sz="1500" dirty="0"/>
              <a:t> </a:t>
            </a:r>
            <a:r>
              <a:rPr lang="en-US" sz="1500" dirty="0" err="1"/>
              <a:t>pulau</a:t>
            </a:r>
            <a:r>
              <a:rPr lang="en-US" sz="1500" dirty="0"/>
              <a:t> </a:t>
            </a:r>
            <a:r>
              <a:rPr lang="en-US" sz="1500" dirty="0" err="1"/>
              <a:t>Jawa</a:t>
            </a:r>
            <a:r>
              <a:rPr lang="en-US" sz="15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261324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3" name="Google Shape;863;p46"/>
          <p:cNvGrpSpPr/>
          <p:nvPr/>
        </p:nvGrpSpPr>
        <p:grpSpPr>
          <a:xfrm>
            <a:off x="5800011" y="202313"/>
            <a:ext cx="3196828" cy="2102149"/>
            <a:chOff x="235800" y="830650"/>
            <a:chExt cx="6978450" cy="4588844"/>
          </a:xfrm>
        </p:grpSpPr>
        <p:sp>
          <p:nvSpPr>
            <p:cNvPr id="864" name="Google Shape;864;p46"/>
            <p:cNvSpPr/>
            <p:nvPr/>
          </p:nvSpPr>
          <p:spPr>
            <a:xfrm>
              <a:off x="235800" y="1224769"/>
              <a:ext cx="2592225" cy="4194725"/>
            </a:xfrm>
            <a:custGeom>
              <a:avLst/>
              <a:gdLst/>
              <a:ahLst/>
              <a:cxnLst/>
              <a:rect l="l" t="t" r="r" b="b"/>
              <a:pathLst>
                <a:path w="103689" h="167789" extrusionOk="0">
                  <a:moveTo>
                    <a:pt x="13807" y="0"/>
                  </a:moveTo>
                  <a:cubicBezTo>
                    <a:pt x="11526" y="0"/>
                    <a:pt x="9194" y="921"/>
                    <a:pt x="7431" y="2357"/>
                  </a:cubicBezTo>
                  <a:cubicBezTo>
                    <a:pt x="6418" y="3183"/>
                    <a:pt x="7559" y="5231"/>
                    <a:pt x="8433" y="6203"/>
                  </a:cubicBezTo>
                  <a:cubicBezTo>
                    <a:pt x="9308" y="7175"/>
                    <a:pt x="10393" y="8259"/>
                    <a:pt x="10189" y="9549"/>
                  </a:cubicBezTo>
                  <a:cubicBezTo>
                    <a:pt x="9355" y="9975"/>
                    <a:pt x="8287" y="10084"/>
                    <a:pt x="7292" y="10084"/>
                  </a:cubicBezTo>
                  <a:cubicBezTo>
                    <a:pt x="7024" y="10084"/>
                    <a:pt x="6762" y="10076"/>
                    <a:pt x="6511" y="10065"/>
                  </a:cubicBezTo>
                  <a:cubicBezTo>
                    <a:pt x="6102" y="10046"/>
                    <a:pt x="5686" y="9992"/>
                    <a:pt x="5277" y="9992"/>
                  </a:cubicBezTo>
                  <a:cubicBezTo>
                    <a:pt x="4990" y="9992"/>
                    <a:pt x="4705" y="10019"/>
                    <a:pt x="4430" y="10104"/>
                  </a:cubicBezTo>
                  <a:cubicBezTo>
                    <a:pt x="3763" y="10310"/>
                    <a:pt x="3182" y="11034"/>
                    <a:pt x="3440" y="11683"/>
                  </a:cubicBezTo>
                  <a:cubicBezTo>
                    <a:pt x="2981" y="12481"/>
                    <a:pt x="2431" y="12899"/>
                    <a:pt x="2962" y="13650"/>
                  </a:cubicBezTo>
                  <a:cubicBezTo>
                    <a:pt x="3377" y="14235"/>
                    <a:pt x="4081" y="14716"/>
                    <a:pt x="4076" y="15434"/>
                  </a:cubicBezTo>
                  <a:cubicBezTo>
                    <a:pt x="4071" y="16003"/>
                    <a:pt x="3591" y="16462"/>
                    <a:pt x="3082" y="16719"/>
                  </a:cubicBezTo>
                  <a:cubicBezTo>
                    <a:pt x="2572" y="16973"/>
                    <a:pt x="2000" y="17102"/>
                    <a:pt x="1518" y="17408"/>
                  </a:cubicBezTo>
                  <a:cubicBezTo>
                    <a:pt x="13" y="18366"/>
                    <a:pt x="0" y="20519"/>
                    <a:pt x="159" y="22295"/>
                  </a:cubicBezTo>
                  <a:cubicBezTo>
                    <a:pt x="1133" y="23491"/>
                    <a:pt x="1285" y="25550"/>
                    <a:pt x="817" y="27017"/>
                  </a:cubicBezTo>
                  <a:cubicBezTo>
                    <a:pt x="639" y="27577"/>
                    <a:pt x="351" y="28172"/>
                    <a:pt x="552" y="28724"/>
                  </a:cubicBezTo>
                  <a:cubicBezTo>
                    <a:pt x="782" y="29356"/>
                    <a:pt x="1526" y="29605"/>
                    <a:pt x="2177" y="29773"/>
                  </a:cubicBezTo>
                  <a:cubicBezTo>
                    <a:pt x="2891" y="29958"/>
                    <a:pt x="3669" y="30130"/>
                    <a:pt x="4408" y="30130"/>
                  </a:cubicBezTo>
                  <a:cubicBezTo>
                    <a:pt x="5109" y="30130"/>
                    <a:pt x="5775" y="29975"/>
                    <a:pt x="6314" y="29528"/>
                  </a:cubicBezTo>
                  <a:cubicBezTo>
                    <a:pt x="7583" y="28478"/>
                    <a:pt x="9157" y="28121"/>
                    <a:pt x="10834" y="28121"/>
                  </a:cubicBezTo>
                  <a:cubicBezTo>
                    <a:pt x="13016" y="28121"/>
                    <a:pt x="15374" y="28725"/>
                    <a:pt x="17464" y="29196"/>
                  </a:cubicBezTo>
                  <a:cubicBezTo>
                    <a:pt x="18740" y="29482"/>
                    <a:pt x="20083" y="29952"/>
                    <a:pt x="20830" y="31028"/>
                  </a:cubicBezTo>
                  <a:cubicBezTo>
                    <a:pt x="21824" y="32461"/>
                    <a:pt x="21400" y="34451"/>
                    <a:pt x="20580" y="35993"/>
                  </a:cubicBezTo>
                  <a:cubicBezTo>
                    <a:pt x="19762" y="37533"/>
                    <a:pt x="18587" y="38903"/>
                    <a:pt x="18068" y="40567"/>
                  </a:cubicBezTo>
                  <a:cubicBezTo>
                    <a:pt x="17582" y="42129"/>
                    <a:pt x="17717" y="43806"/>
                    <a:pt x="17859" y="45436"/>
                  </a:cubicBezTo>
                  <a:cubicBezTo>
                    <a:pt x="18032" y="47441"/>
                    <a:pt x="18242" y="49554"/>
                    <a:pt x="19405" y="51198"/>
                  </a:cubicBezTo>
                  <a:cubicBezTo>
                    <a:pt x="20624" y="52922"/>
                    <a:pt x="21392" y="55494"/>
                    <a:pt x="21294" y="57601"/>
                  </a:cubicBezTo>
                  <a:cubicBezTo>
                    <a:pt x="21216" y="59294"/>
                    <a:pt x="20619" y="60958"/>
                    <a:pt x="20775" y="62645"/>
                  </a:cubicBezTo>
                  <a:cubicBezTo>
                    <a:pt x="21057" y="65704"/>
                    <a:pt x="23699" y="67999"/>
                    <a:pt x="26397" y="69471"/>
                  </a:cubicBezTo>
                  <a:cubicBezTo>
                    <a:pt x="29219" y="71013"/>
                    <a:pt x="31651" y="73637"/>
                    <a:pt x="32623" y="76701"/>
                  </a:cubicBezTo>
                  <a:cubicBezTo>
                    <a:pt x="33112" y="78241"/>
                    <a:pt x="33257" y="79868"/>
                    <a:pt x="33688" y="81425"/>
                  </a:cubicBezTo>
                  <a:cubicBezTo>
                    <a:pt x="34432" y="84119"/>
                    <a:pt x="36051" y="86565"/>
                    <a:pt x="38239" y="88307"/>
                  </a:cubicBezTo>
                  <a:cubicBezTo>
                    <a:pt x="39834" y="89575"/>
                    <a:pt x="42451" y="90023"/>
                    <a:pt x="44455" y="90388"/>
                  </a:cubicBezTo>
                  <a:cubicBezTo>
                    <a:pt x="45495" y="90578"/>
                    <a:pt x="46617" y="90728"/>
                    <a:pt x="47400" y="91437"/>
                  </a:cubicBezTo>
                  <a:cubicBezTo>
                    <a:pt x="47762" y="91764"/>
                    <a:pt x="48023" y="92187"/>
                    <a:pt x="48369" y="92530"/>
                  </a:cubicBezTo>
                  <a:cubicBezTo>
                    <a:pt x="50044" y="94188"/>
                    <a:pt x="53127" y="93507"/>
                    <a:pt x="54821" y="95145"/>
                  </a:cubicBezTo>
                  <a:cubicBezTo>
                    <a:pt x="55259" y="95566"/>
                    <a:pt x="55558" y="96107"/>
                    <a:pt x="55941" y="96579"/>
                  </a:cubicBezTo>
                  <a:cubicBezTo>
                    <a:pt x="56887" y="97736"/>
                    <a:pt x="58370" y="98428"/>
                    <a:pt x="59861" y="98428"/>
                  </a:cubicBezTo>
                  <a:cubicBezTo>
                    <a:pt x="60003" y="98428"/>
                    <a:pt x="60145" y="98421"/>
                    <a:pt x="60286" y="98409"/>
                  </a:cubicBezTo>
                  <a:lnTo>
                    <a:pt x="60286" y="98409"/>
                  </a:lnTo>
                  <a:cubicBezTo>
                    <a:pt x="59905" y="99653"/>
                    <a:pt x="61397" y="101114"/>
                    <a:pt x="60936" y="102330"/>
                  </a:cubicBezTo>
                  <a:cubicBezTo>
                    <a:pt x="60565" y="103312"/>
                    <a:pt x="59445" y="103741"/>
                    <a:pt x="58674" y="104452"/>
                  </a:cubicBezTo>
                  <a:cubicBezTo>
                    <a:pt x="57337" y="105685"/>
                    <a:pt x="57129" y="107795"/>
                    <a:pt x="57705" y="109521"/>
                  </a:cubicBezTo>
                  <a:cubicBezTo>
                    <a:pt x="58282" y="111246"/>
                    <a:pt x="59498" y="112671"/>
                    <a:pt x="60717" y="114022"/>
                  </a:cubicBezTo>
                  <a:cubicBezTo>
                    <a:pt x="62978" y="116530"/>
                    <a:pt x="65696" y="117746"/>
                    <a:pt x="68148" y="120066"/>
                  </a:cubicBezTo>
                  <a:cubicBezTo>
                    <a:pt x="70420" y="122216"/>
                    <a:pt x="70937" y="125696"/>
                    <a:pt x="70438" y="128784"/>
                  </a:cubicBezTo>
                  <a:cubicBezTo>
                    <a:pt x="69938" y="131872"/>
                    <a:pt x="68585" y="134744"/>
                    <a:pt x="67620" y="137718"/>
                  </a:cubicBezTo>
                  <a:cubicBezTo>
                    <a:pt x="65814" y="143276"/>
                    <a:pt x="65376" y="149382"/>
                    <a:pt x="67102" y="154963"/>
                  </a:cubicBezTo>
                  <a:cubicBezTo>
                    <a:pt x="68828" y="160546"/>
                    <a:pt x="72869" y="165522"/>
                    <a:pt x="78283" y="167717"/>
                  </a:cubicBezTo>
                  <a:cubicBezTo>
                    <a:pt x="78404" y="167766"/>
                    <a:pt x="78530" y="167788"/>
                    <a:pt x="78658" y="167788"/>
                  </a:cubicBezTo>
                  <a:cubicBezTo>
                    <a:pt x="79167" y="167788"/>
                    <a:pt x="79705" y="167444"/>
                    <a:pt x="80056" y="167066"/>
                  </a:cubicBezTo>
                  <a:cubicBezTo>
                    <a:pt x="80495" y="166591"/>
                    <a:pt x="80589" y="165833"/>
                    <a:pt x="80281" y="165265"/>
                  </a:cubicBezTo>
                  <a:cubicBezTo>
                    <a:pt x="79304" y="163467"/>
                    <a:pt x="77566" y="161932"/>
                    <a:pt x="76298" y="160326"/>
                  </a:cubicBezTo>
                  <a:cubicBezTo>
                    <a:pt x="75898" y="159821"/>
                    <a:pt x="75478" y="159248"/>
                    <a:pt x="75530" y="158607"/>
                  </a:cubicBezTo>
                  <a:cubicBezTo>
                    <a:pt x="75589" y="157886"/>
                    <a:pt x="76208" y="157367"/>
                    <a:pt x="76666" y="156807"/>
                  </a:cubicBezTo>
                  <a:cubicBezTo>
                    <a:pt x="77361" y="155947"/>
                    <a:pt x="77729" y="154867"/>
                    <a:pt x="77704" y="153762"/>
                  </a:cubicBezTo>
                  <a:cubicBezTo>
                    <a:pt x="77674" y="152733"/>
                    <a:pt x="77075" y="151726"/>
                    <a:pt x="77111" y="150697"/>
                  </a:cubicBezTo>
                  <a:cubicBezTo>
                    <a:pt x="77146" y="149667"/>
                    <a:pt x="77701" y="148583"/>
                    <a:pt x="78676" y="148251"/>
                  </a:cubicBezTo>
                  <a:cubicBezTo>
                    <a:pt x="79120" y="148100"/>
                    <a:pt x="79614" y="148115"/>
                    <a:pt x="80042" y="147926"/>
                  </a:cubicBezTo>
                  <a:cubicBezTo>
                    <a:pt x="81453" y="147303"/>
                    <a:pt x="81228" y="145153"/>
                    <a:pt x="82249" y="143996"/>
                  </a:cubicBezTo>
                  <a:cubicBezTo>
                    <a:pt x="82722" y="143460"/>
                    <a:pt x="83419" y="143193"/>
                    <a:pt x="84064" y="142883"/>
                  </a:cubicBezTo>
                  <a:cubicBezTo>
                    <a:pt x="86792" y="141571"/>
                    <a:pt x="89035" y="138972"/>
                    <a:pt x="89283" y="135957"/>
                  </a:cubicBezTo>
                  <a:cubicBezTo>
                    <a:pt x="89483" y="133544"/>
                    <a:pt x="88605" y="130615"/>
                    <a:pt x="90438" y="129034"/>
                  </a:cubicBezTo>
                  <a:cubicBezTo>
                    <a:pt x="91238" y="128344"/>
                    <a:pt x="92244" y="128199"/>
                    <a:pt x="93314" y="128199"/>
                  </a:cubicBezTo>
                  <a:cubicBezTo>
                    <a:pt x="94087" y="128199"/>
                    <a:pt x="94894" y="128275"/>
                    <a:pt x="95682" y="128275"/>
                  </a:cubicBezTo>
                  <a:cubicBezTo>
                    <a:pt x="96098" y="128275"/>
                    <a:pt x="96509" y="128254"/>
                    <a:pt x="96908" y="128189"/>
                  </a:cubicBezTo>
                  <a:cubicBezTo>
                    <a:pt x="97800" y="128044"/>
                    <a:pt x="98396" y="127214"/>
                    <a:pt x="98814" y="126412"/>
                  </a:cubicBezTo>
                  <a:cubicBezTo>
                    <a:pt x="99231" y="125609"/>
                    <a:pt x="99280" y="124658"/>
                    <a:pt x="99129" y="123766"/>
                  </a:cubicBezTo>
                  <a:cubicBezTo>
                    <a:pt x="98945" y="122668"/>
                    <a:pt x="98473" y="121597"/>
                    <a:pt x="98577" y="120489"/>
                  </a:cubicBezTo>
                  <a:cubicBezTo>
                    <a:pt x="98723" y="118930"/>
                    <a:pt x="99942" y="117730"/>
                    <a:pt x="100886" y="116480"/>
                  </a:cubicBezTo>
                  <a:cubicBezTo>
                    <a:pt x="102003" y="114998"/>
                    <a:pt x="102797" y="113297"/>
                    <a:pt x="103214" y="111488"/>
                  </a:cubicBezTo>
                  <a:cubicBezTo>
                    <a:pt x="103689" y="109429"/>
                    <a:pt x="102371" y="106997"/>
                    <a:pt x="100524" y="105970"/>
                  </a:cubicBezTo>
                  <a:cubicBezTo>
                    <a:pt x="98677" y="104943"/>
                    <a:pt x="96462" y="104915"/>
                    <a:pt x="94350" y="104853"/>
                  </a:cubicBezTo>
                  <a:cubicBezTo>
                    <a:pt x="92237" y="104794"/>
                    <a:pt x="89999" y="104633"/>
                    <a:pt x="88273" y="103414"/>
                  </a:cubicBezTo>
                  <a:cubicBezTo>
                    <a:pt x="86692" y="102296"/>
                    <a:pt x="85799" y="100469"/>
                    <a:pt x="84550" y="98991"/>
                  </a:cubicBezTo>
                  <a:cubicBezTo>
                    <a:pt x="82441" y="96497"/>
                    <a:pt x="79375" y="95057"/>
                    <a:pt x="76410" y="93690"/>
                  </a:cubicBezTo>
                  <a:cubicBezTo>
                    <a:pt x="75559" y="93298"/>
                    <a:pt x="74630" y="92901"/>
                    <a:pt x="73720" y="92901"/>
                  </a:cubicBezTo>
                  <a:cubicBezTo>
                    <a:pt x="73431" y="92901"/>
                    <a:pt x="73144" y="92941"/>
                    <a:pt x="72862" y="93034"/>
                  </a:cubicBezTo>
                  <a:cubicBezTo>
                    <a:pt x="72400" y="93185"/>
                    <a:pt x="71985" y="93473"/>
                    <a:pt x="71508" y="93564"/>
                  </a:cubicBezTo>
                  <a:cubicBezTo>
                    <a:pt x="71390" y="93586"/>
                    <a:pt x="71274" y="93597"/>
                    <a:pt x="71159" y="93597"/>
                  </a:cubicBezTo>
                  <a:cubicBezTo>
                    <a:pt x="70006" y="93597"/>
                    <a:pt x="69033" y="92520"/>
                    <a:pt x="67966" y="91944"/>
                  </a:cubicBezTo>
                  <a:cubicBezTo>
                    <a:pt x="67424" y="91651"/>
                    <a:pt x="66830" y="91518"/>
                    <a:pt x="66231" y="91518"/>
                  </a:cubicBezTo>
                  <a:cubicBezTo>
                    <a:pt x="64138" y="91518"/>
                    <a:pt x="61986" y="93147"/>
                    <a:pt x="61817" y="95293"/>
                  </a:cubicBezTo>
                  <a:cubicBezTo>
                    <a:pt x="61476" y="95410"/>
                    <a:pt x="61056" y="95468"/>
                    <a:pt x="60611" y="95468"/>
                  </a:cubicBezTo>
                  <a:cubicBezTo>
                    <a:pt x="59413" y="95468"/>
                    <a:pt x="58031" y="95047"/>
                    <a:pt x="57510" y="94228"/>
                  </a:cubicBezTo>
                  <a:cubicBezTo>
                    <a:pt x="56995" y="93419"/>
                    <a:pt x="56789" y="92287"/>
                    <a:pt x="55904" y="91918"/>
                  </a:cubicBezTo>
                  <a:cubicBezTo>
                    <a:pt x="55432" y="91722"/>
                    <a:pt x="54840" y="91796"/>
                    <a:pt x="54455" y="91458"/>
                  </a:cubicBezTo>
                  <a:cubicBezTo>
                    <a:pt x="53818" y="90898"/>
                    <a:pt x="54313" y="89881"/>
                    <a:pt x="54428" y="89040"/>
                  </a:cubicBezTo>
                  <a:cubicBezTo>
                    <a:pt x="54609" y="87696"/>
                    <a:pt x="53607" y="86419"/>
                    <a:pt x="52383" y="85834"/>
                  </a:cubicBezTo>
                  <a:cubicBezTo>
                    <a:pt x="51161" y="85249"/>
                    <a:pt x="49761" y="85202"/>
                    <a:pt x="48407" y="85159"/>
                  </a:cubicBezTo>
                  <a:cubicBezTo>
                    <a:pt x="47051" y="85115"/>
                    <a:pt x="45649" y="85054"/>
                    <a:pt x="44436" y="84447"/>
                  </a:cubicBezTo>
                  <a:cubicBezTo>
                    <a:pt x="42077" y="83264"/>
                    <a:pt x="41111" y="80063"/>
                    <a:pt x="42146" y="77635"/>
                  </a:cubicBezTo>
                  <a:cubicBezTo>
                    <a:pt x="43156" y="75267"/>
                    <a:pt x="45760" y="73783"/>
                    <a:pt x="48337" y="73783"/>
                  </a:cubicBezTo>
                  <a:cubicBezTo>
                    <a:pt x="48401" y="73783"/>
                    <a:pt x="48464" y="73784"/>
                    <a:pt x="48528" y="73786"/>
                  </a:cubicBezTo>
                  <a:cubicBezTo>
                    <a:pt x="51112" y="73862"/>
                    <a:pt x="53842" y="75749"/>
                    <a:pt x="53870" y="78335"/>
                  </a:cubicBezTo>
                  <a:cubicBezTo>
                    <a:pt x="53875" y="78746"/>
                    <a:pt x="54287" y="78928"/>
                    <a:pt x="54735" y="78928"/>
                  </a:cubicBezTo>
                  <a:cubicBezTo>
                    <a:pt x="55004" y="78928"/>
                    <a:pt x="55285" y="78863"/>
                    <a:pt x="55498" y="78741"/>
                  </a:cubicBezTo>
                  <a:cubicBezTo>
                    <a:pt x="56067" y="78416"/>
                    <a:pt x="56365" y="77760"/>
                    <a:pt x="56505" y="77119"/>
                  </a:cubicBezTo>
                  <a:cubicBezTo>
                    <a:pt x="56645" y="76478"/>
                    <a:pt x="56664" y="75812"/>
                    <a:pt x="56860" y="75186"/>
                  </a:cubicBezTo>
                  <a:cubicBezTo>
                    <a:pt x="57310" y="73749"/>
                    <a:pt x="58757" y="72690"/>
                    <a:pt x="60261" y="72690"/>
                  </a:cubicBezTo>
                  <a:cubicBezTo>
                    <a:pt x="60273" y="72690"/>
                    <a:pt x="60285" y="72690"/>
                    <a:pt x="60297" y="72690"/>
                  </a:cubicBezTo>
                  <a:cubicBezTo>
                    <a:pt x="60306" y="72690"/>
                    <a:pt x="60314" y="72690"/>
                    <a:pt x="60323" y="72690"/>
                  </a:cubicBezTo>
                  <a:cubicBezTo>
                    <a:pt x="61893" y="72690"/>
                    <a:pt x="62998" y="71122"/>
                    <a:pt x="64116" y="70013"/>
                  </a:cubicBezTo>
                  <a:cubicBezTo>
                    <a:pt x="65241" y="68896"/>
                    <a:pt x="65913" y="67214"/>
                    <a:pt x="65469" y="65693"/>
                  </a:cubicBezTo>
                  <a:cubicBezTo>
                    <a:pt x="65229" y="64873"/>
                    <a:pt x="64683" y="64046"/>
                    <a:pt x="64956" y="63238"/>
                  </a:cubicBezTo>
                  <a:cubicBezTo>
                    <a:pt x="65170" y="62604"/>
                    <a:pt x="65822" y="62237"/>
                    <a:pt x="66438" y="61978"/>
                  </a:cubicBezTo>
                  <a:cubicBezTo>
                    <a:pt x="67992" y="61328"/>
                    <a:pt x="69657" y="60995"/>
                    <a:pt x="71338" y="60995"/>
                  </a:cubicBezTo>
                  <a:cubicBezTo>
                    <a:pt x="71514" y="60995"/>
                    <a:pt x="71689" y="60998"/>
                    <a:pt x="71865" y="61005"/>
                  </a:cubicBezTo>
                  <a:cubicBezTo>
                    <a:pt x="71916" y="61008"/>
                    <a:pt x="71966" y="61009"/>
                    <a:pt x="72016" y="61009"/>
                  </a:cubicBezTo>
                  <a:cubicBezTo>
                    <a:pt x="73530" y="61009"/>
                    <a:pt x="74333" y="60016"/>
                    <a:pt x="75129" y="58671"/>
                  </a:cubicBezTo>
                  <a:cubicBezTo>
                    <a:pt x="75724" y="57667"/>
                    <a:pt x="75988" y="56400"/>
                    <a:pt x="76935" y="55719"/>
                  </a:cubicBezTo>
                  <a:cubicBezTo>
                    <a:pt x="77461" y="55341"/>
                    <a:pt x="78061" y="55227"/>
                    <a:pt x="78697" y="55227"/>
                  </a:cubicBezTo>
                  <a:cubicBezTo>
                    <a:pt x="79669" y="55227"/>
                    <a:pt x="80723" y="55493"/>
                    <a:pt x="81724" y="55493"/>
                  </a:cubicBezTo>
                  <a:cubicBezTo>
                    <a:pt x="81835" y="55493"/>
                    <a:pt x="81945" y="55490"/>
                    <a:pt x="82055" y="55483"/>
                  </a:cubicBezTo>
                  <a:cubicBezTo>
                    <a:pt x="84597" y="55311"/>
                    <a:pt x="86582" y="52458"/>
                    <a:pt x="85860" y="50015"/>
                  </a:cubicBezTo>
                  <a:cubicBezTo>
                    <a:pt x="85517" y="48852"/>
                    <a:pt x="84704" y="47901"/>
                    <a:pt x="84043" y="46884"/>
                  </a:cubicBezTo>
                  <a:cubicBezTo>
                    <a:pt x="83131" y="45481"/>
                    <a:pt x="82492" y="43918"/>
                    <a:pt x="82159" y="42277"/>
                  </a:cubicBezTo>
                  <a:cubicBezTo>
                    <a:pt x="81854" y="40773"/>
                    <a:pt x="81767" y="39118"/>
                    <a:pt x="80776" y="37947"/>
                  </a:cubicBezTo>
                  <a:cubicBezTo>
                    <a:pt x="79227" y="38020"/>
                    <a:pt x="77350" y="37975"/>
                    <a:pt x="75971" y="38686"/>
                  </a:cubicBezTo>
                  <a:cubicBezTo>
                    <a:pt x="75699" y="37108"/>
                    <a:pt x="75398" y="35461"/>
                    <a:pt x="74423" y="34192"/>
                  </a:cubicBezTo>
                  <a:cubicBezTo>
                    <a:pt x="73732" y="33291"/>
                    <a:pt x="72587" y="32657"/>
                    <a:pt x="71488" y="32657"/>
                  </a:cubicBezTo>
                  <a:cubicBezTo>
                    <a:pt x="71039" y="32657"/>
                    <a:pt x="70597" y="32763"/>
                    <a:pt x="70198" y="32999"/>
                  </a:cubicBezTo>
                  <a:cubicBezTo>
                    <a:pt x="68851" y="33794"/>
                    <a:pt x="68559" y="35642"/>
                    <a:pt x="68807" y="37187"/>
                  </a:cubicBezTo>
                  <a:cubicBezTo>
                    <a:pt x="69057" y="38731"/>
                    <a:pt x="69698" y="40227"/>
                    <a:pt x="69655" y="41791"/>
                  </a:cubicBezTo>
                  <a:cubicBezTo>
                    <a:pt x="69615" y="43336"/>
                    <a:pt x="68552" y="45042"/>
                    <a:pt x="67017" y="45042"/>
                  </a:cubicBezTo>
                  <a:cubicBezTo>
                    <a:pt x="66998" y="45042"/>
                    <a:pt x="66979" y="45041"/>
                    <a:pt x="66960" y="45041"/>
                  </a:cubicBezTo>
                  <a:cubicBezTo>
                    <a:pt x="66146" y="45019"/>
                    <a:pt x="65416" y="44522"/>
                    <a:pt x="64843" y="43941"/>
                  </a:cubicBezTo>
                  <a:cubicBezTo>
                    <a:pt x="64022" y="43112"/>
                    <a:pt x="63372" y="42052"/>
                    <a:pt x="62317" y="41553"/>
                  </a:cubicBezTo>
                  <a:cubicBezTo>
                    <a:pt x="61507" y="41171"/>
                    <a:pt x="60577" y="41179"/>
                    <a:pt x="59704" y="40982"/>
                  </a:cubicBezTo>
                  <a:cubicBezTo>
                    <a:pt x="56728" y="40316"/>
                    <a:pt x="54688" y="36902"/>
                    <a:pt x="55510" y="33965"/>
                  </a:cubicBezTo>
                  <a:cubicBezTo>
                    <a:pt x="56182" y="31564"/>
                    <a:pt x="58657" y="29882"/>
                    <a:pt x="61117" y="29882"/>
                  </a:cubicBezTo>
                  <a:cubicBezTo>
                    <a:pt x="61664" y="29882"/>
                    <a:pt x="62211" y="29966"/>
                    <a:pt x="62737" y="30143"/>
                  </a:cubicBezTo>
                  <a:cubicBezTo>
                    <a:pt x="66237" y="28861"/>
                    <a:pt x="67660" y="24447"/>
                    <a:pt x="66265" y="20991"/>
                  </a:cubicBezTo>
                  <a:cubicBezTo>
                    <a:pt x="64868" y="17535"/>
                    <a:pt x="61115" y="15389"/>
                    <a:pt x="57392" y="15226"/>
                  </a:cubicBezTo>
                  <a:cubicBezTo>
                    <a:pt x="56302" y="15179"/>
                    <a:pt x="55191" y="15275"/>
                    <a:pt x="54134" y="15007"/>
                  </a:cubicBezTo>
                  <a:cubicBezTo>
                    <a:pt x="51145" y="14251"/>
                    <a:pt x="49582" y="10965"/>
                    <a:pt x="46980" y="9310"/>
                  </a:cubicBezTo>
                  <a:cubicBezTo>
                    <a:pt x="46287" y="8869"/>
                    <a:pt x="45224" y="8778"/>
                    <a:pt x="44079" y="8778"/>
                  </a:cubicBezTo>
                  <a:cubicBezTo>
                    <a:pt x="43277" y="8778"/>
                    <a:pt x="42435" y="8823"/>
                    <a:pt x="41651" y="8823"/>
                  </a:cubicBezTo>
                  <a:cubicBezTo>
                    <a:pt x="40795" y="8823"/>
                    <a:pt x="40007" y="8769"/>
                    <a:pt x="39418" y="8547"/>
                  </a:cubicBezTo>
                  <a:cubicBezTo>
                    <a:pt x="38499" y="8200"/>
                    <a:pt x="37525" y="8023"/>
                    <a:pt x="36546" y="8023"/>
                  </a:cubicBezTo>
                  <a:cubicBezTo>
                    <a:pt x="36275" y="8023"/>
                    <a:pt x="36003" y="8037"/>
                    <a:pt x="35731" y="8064"/>
                  </a:cubicBezTo>
                  <a:cubicBezTo>
                    <a:pt x="34635" y="9104"/>
                    <a:pt x="32585" y="9398"/>
                    <a:pt x="31077" y="9499"/>
                  </a:cubicBezTo>
                  <a:cubicBezTo>
                    <a:pt x="29526" y="7990"/>
                    <a:pt x="27655" y="6585"/>
                    <a:pt x="25725" y="5605"/>
                  </a:cubicBezTo>
                  <a:cubicBezTo>
                    <a:pt x="24435" y="4951"/>
                    <a:pt x="22930" y="4260"/>
                    <a:pt x="22532" y="2870"/>
                  </a:cubicBezTo>
                  <a:cubicBezTo>
                    <a:pt x="22012" y="1053"/>
                    <a:pt x="19376" y="125"/>
                    <a:pt x="17200" y="125"/>
                  </a:cubicBezTo>
                  <a:cubicBezTo>
                    <a:pt x="16716" y="125"/>
                    <a:pt x="16254" y="171"/>
                    <a:pt x="15844" y="263"/>
                  </a:cubicBezTo>
                  <a:cubicBezTo>
                    <a:pt x="15181" y="84"/>
                    <a:pt x="14496" y="0"/>
                    <a:pt x="13807" y="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46"/>
            <p:cNvSpPr/>
            <p:nvPr/>
          </p:nvSpPr>
          <p:spPr>
            <a:xfrm>
              <a:off x="2370225" y="830650"/>
              <a:ext cx="1016975" cy="1158500"/>
            </a:xfrm>
            <a:custGeom>
              <a:avLst/>
              <a:gdLst/>
              <a:ahLst/>
              <a:cxnLst/>
              <a:rect l="l" t="t" r="r" b="b"/>
              <a:pathLst>
                <a:path w="40679" h="46340" extrusionOk="0">
                  <a:moveTo>
                    <a:pt x="15780" y="0"/>
                  </a:moveTo>
                  <a:cubicBezTo>
                    <a:pt x="14989" y="0"/>
                    <a:pt x="14213" y="109"/>
                    <a:pt x="13470" y="421"/>
                  </a:cubicBezTo>
                  <a:cubicBezTo>
                    <a:pt x="9879" y="1928"/>
                    <a:pt x="10933" y="5468"/>
                    <a:pt x="8580" y="7572"/>
                  </a:cubicBezTo>
                  <a:cubicBezTo>
                    <a:pt x="6546" y="9390"/>
                    <a:pt x="2788" y="7963"/>
                    <a:pt x="1150" y="10460"/>
                  </a:cubicBezTo>
                  <a:cubicBezTo>
                    <a:pt x="0" y="12215"/>
                    <a:pt x="1289" y="14606"/>
                    <a:pt x="2962" y="15871"/>
                  </a:cubicBezTo>
                  <a:cubicBezTo>
                    <a:pt x="4636" y="17135"/>
                    <a:pt x="6731" y="17894"/>
                    <a:pt x="8056" y="19522"/>
                  </a:cubicBezTo>
                  <a:cubicBezTo>
                    <a:pt x="10183" y="22136"/>
                    <a:pt x="9577" y="26004"/>
                    <a:pt x="8413" y="29169"/>
                  </a:cubicBezTo>
                  <a:cubicBezTo>
                    <a:pt x="7247" y="32332"/>
                    <a:pt x="5603" y="35532"/>
                    <a:pt x="6005" y="38881"/>
                  </a:cubicBezTo>
                  <a:cubicBezTo>
                    <a:pt x="6193" y="40459"/>
                    <a:pt x="6837" y="41956"/>
                    <a:pt x="7675" y="43307"/>
                  </a:cubicBezTo>
                  <a:cubicBezTo>
                    <a:pt x="8488" y="44615"/>
                    <a:pt x="9597" y="45873"/>
                    <a:pt x="11095" y="46235"/>
                  </a:cubicBezTo>
                  <a:cubicBezTo>
                    <a:pt x="11391" y="46306"/>
                    <a:pt x="11688" y="46339"/>
                    <a:pt x="11983" y="46339"/>
                  </a:cubicBezTo>
                  <a:cubicBezTo>
                    <a:pt x="13586" y="46339"/>
                    <a:pt x="15150" y="45367"/>
                    <a:pt x="16368" y="44250"/>
                  </a:cubicBezTo>
                  <a:cubicBezTo>
                    <a:pt x="17812" y="42927"/>
                    <a:pt x="19065" y="41325"/>
                    <a:pt x="20822" y="40465"/>
                  </a:cubicBezTo>
                  <a:cubicBezTo>
                    <a:pt x="23353" y="39224"/>
                    <a:pt x="26610" y="39686"/>
                    <a:pt x="28815" y="37929"/>
                  </a:cubicBezTo>
                  <a:cubicBezTo>
                    <a:pt x="31544" y="35754"/>
                    <a:pt x="31140" y="31606"/>
                    <a:pt x="31890" y="28199"/>
                  </a:cubicBezTo>
                  <a:cubicBezTo>
                    <a:pt x="33150" y="22476"/>
                    <a:pt x="38102" y="18249"/>
                    <a:pt x="40038" y="12718"/>
                  </a:cubicBezTo>
                  <a:cubicBezTo>
                    <a:pt x="40418" y="11636"/>
                    <a:pt x="40679" y="10499"/>
                    <a:pt x="40652" y="9352"/>
                  </a:cubicBezTo>
                  <a:cubicBezTo>
                    <a:pt x="40569" y="5649"/>
                    <a:pt x="37449" y="2571"/>
                    <a:pt x="33956" y="1339"/>
                  </a:cubicBezTo>
                  <a:cubicBezTo>
                    <a:pt x="31938" y="627"/>
                    <a:pt x="29911" y="457"/>
                    <a:pt x="27871" y="457"/>
                  </a:cubicBezTo>
                  <a:cubicBezTo>
                    <a:pt x="26007" y="457"/>
                    <a:pt x="24132" y="599"/>
                    <a:pt x="22245" y="599"/>
                  </a:cubicBezTo>
                  <a:cubicBezTo>
                    <a:pt x="21785" y="599"/>
                    <a:pt x="21325" y="591"/>
                    <a:pt x="20863" y="570"/>
                  </a:cubicBezTo>
                  <a:cubicBezTo>
                    <a:pt x="19225" y="496"/>
                    <a:pt x="17470" y="0"/>
                    <a:pt x="15780" y="0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46"/>
            <p:cNvSpPr/>
            <p:nvPr/>
          </p:nvSpPr>
          <p:spPr>
            <a:xfrm>
              <a:off x="3143325" y="1089650"/>
              <a:ext cx="4064350" cy="3503975"/>
            </a:xfrm>
            <a:custGeom>
              <a:avLst/>
              <a:gdLst/>
              <a:ahLst/>
              <a:cxnLst/>
              <a:rect l="l" t="t" r="r" b="b"/>
              <a:pathLst>
                <a:path w="162574" h="140159" extrusionOk="0">
                  <a:moveTo>
                    <a:pt x="149391" y="0"/>
                  </a:moveTo>
                  <a:cubicBezTo>
                    <a:pt x="148360" y="0"/>
                    <a:pt x="147330" y="156"/>
                    <a:pt x="146349" y="477"/>
                  </a:cubicBezTo>
                  <a:cubicBezTo>
                    <a:pt x="145329" y="812"/>
                    <a:pt x="144363" y="1309"/>
                    <a:pt x="143326" y="1583"/>
                  </a:cubicBezTo>
                  <a:cubicBezTo>
                    <a:pt x="142494" y="1801"/>
                    <a:pt x="141638" y="1870"/>
                    <a:pt x="140776" y="1870"/>
                  </a:cubicBezTo>
                  <a:cubicBezTo>
                    <a:pt x="140050" y="1870"/>
                    <a:pt x="139319" y="1821"/>
                    <a:pt x="138596" y="1772"/>
                  </a:cubicBezTo>
                  <a:lnTo>
                    <a:pt x="130106" y="1191"/>
                  </a:lnTo>
                  <a:cubicBezTo>
                    <a:pt x="129237" y="1132"/>
                    <a:pt x="128350" y="1076"/>
                    <a:pt x="127469" y="1076"/>
                  </a:cubicBezTo>
                  <a:cubicBezTo>
                    <a:pt x="125783" y="1076"/>
                    <a:pt x="124119" y="1281"/>
                    <a:pt x="122644" y="2056"/>
                  </a:cubicBezTo>
                  <a:cubicBezTo>
                    <a:pt x="119360" y="3782"/>
                    <a:pt x="117499" y="8084"/>
                    <a:pt x="113816" y="8529"/>
                  </a:cubicBezTo>
                  <a:cubicBezTo>
                    <a:pt x="113611" y="8554"/>
                    <a:pt x="113408" y="8566"/>
                    <a:pt x="113207" y="8566"/>
                  </a:cubicBezTo>
                  <a:cubicBezTo>
                    <a:pt x="110853" y="8566"/>
                    <a:pt x="108715" y="6973"/>
                    <a:pt x="106473" y="6087"/>
                  </a:cubicBezTo>
                  <a:cubicBezTo>
                    <a:pt x="105100" y="5543"/>
                    <a:pt x="103627" y="5279"/>
                    <a:pt x="102152" y="5279"/>
                  </a:cubicBezTo>
                  <a:cubicBezTo>
                    <a:pt x="99404" y="5279"/>
                    <a:pt x="96647" y="6196"/>
                    <a:pt x="94512" y="7933"/>
                  </a:cubicBezTo>
                  <a:cubicBezTo>
                    <a:pt x="93279" y="7304"/>
                    <a:pt x="93660" y="5468"/>
                    <a:pt x="93225" y="4153"/>
                  </a:cubicBezTo>
                  <a:cubicBezTo>
                    <a:pt x="92771" y="2782"/>
                    <a:pt x="91297" y="1954"/>
                    <a:pt x="89858" y="1828"/>
                  </a:cubicBezTo>
                  <a:cubicBezTo>
                    <a:pt x="89687" y="1813"/>
                    <a:pt x="89517" y="1806"/>
                    <a:pt x="89348" y="1806"/>
                  </a:cubicBezTo>
                  <a:cubicBezTo>
                    <a:pt x="88082" y="1806"/>
                    <a:pt x="86834" y="2194"/>
                    <a:pt x="85623" y="2590"/>
                  </a:cubicBezTo>
                  <a:cubicBezTo>
                    <a:pt x="82664" y="3556"/>
                    <a:pt x="79224" y="5204"/>
                    <a:pt x="78950" y="8303"/>
                  </a:cubicBezTo>
                  <a:cubicBezTo>
                    <a:pt x="78873" y="9176"/>
                    <a:pt x="79068" y="10104"/>
                    <a:pt x="78702" y="10900"/>
                  </a:cubicBezTo>
                  <a:cubicBezTo>
                    <a:pt x="78178" y="12033"/>
                    <a:pt x="76762" y="12408"/>
                    <a:pt x="75881" y="13291"/>
                  </a:cubicBezTo>
                  <a:cubicBezTo>
                    <a:pt x="74831" y="14345"/>
                    <a:pt x="74664" y="15971"/>
                    <a:pt x="74621" y="17458"/>
                  </a:cubicBezTo>
                  <a:cubicBezTo>
                    <a:pt x="74577" y="18944"/>
                    <a:pt x="74563" y="20541"/>
                    <a:pt x="73703" y="21754"/>
                  </a:cubicBezTo>
                  <a:cubicBezTo>
                    <a:pt x="73148" y="22537"/>
                    <a:pt x="71069" y="23068"/>
                    <a:pt x="69376" y="23068"/>
                  </a:cubicBezTo>
                  <a:cubicBezTo>
                    <a:pt x="68445" y="23068"/>
                    <a:pt x="67630" y="22907"/>
                    <a:pt x="67252" y="22539"/>
                  </a:cubicBezTo>
                  <a:cubicBezTo>
                    <a:pt x="66636" y="21940"/>
                    <a:pt x="65905" y="21693"/>
                    <a:pt x="65124" y="21693"/>
                  </a:cubicBezTo>
                  <a:cubicBezTo>
                    <a:pt x="63293" y="21693"/>
                    <a:pt x="61194" y="23048"/>
                    <a:pt x="59696" y="24392"/>
                  </a:cubicBezTo>
                  <a:lnTo>
                    <a:pt x="53326" y="30110"/>
                  </a:lnTo>
                  <a:cubicBezTo>
                    <a:pt x="51731" y="31541"/>
                    <a:pt x="50013" y="33034"/>
                    <a:pt x="47899" y="33389"/>
                  </a:cubicBezTo>
                  <a:cubicBezTo>
                    <a:pt x="47672" y="33427"/>
                    <a:pt x="47440" y="33446"/>
                    <a:pt x="47206" y="33446"/>
                  </a:cubicBezTo>
                  <a:cubicBezTo>
                    <a:pt x="45267" y="33446"/>
                    <a:pt x="43232" y="32171"/>
                    <a:pt x="43155" y="30259"/>
                  </a:cubicBezTo>
                  <a:cubicBezTo>
                    <a:pt x="43563" y="29875"/>
                    <a:pt x="44085" y="29761"/>
                    <a:pt x="44655" y="29761"/>
                  </a:cubicBezTo>
                  <a:cubicBezTo>
                    <a:pt x="45498" y="29761"/>
                    <a:pt x="46445" y="30012"/>
                    <a:pt x="47276" y="30012"/>
                  </a:cubicBezTo>
                  <a:cubicBezTo>
                    <a:pt x="47872" y="30012"/>
                    <a:pt x="48409" y="29883"/>
                    <a:pt x="48805" y="29438"/>
                  </a:cubicBezTo>
                  <a:cubicBezTo>
                    <a:pt x="49977" y="28121"/>
                    <a:pt x="48243" y="26238"/>
                    <a:pt x="46718" y="25356"/>
                  </a:cubicBezTo>
                  <a:cubicBezTo>
                    <a:pt x="43929" y="23744"/>
                    <a:pt x="41047" y="22101"/>
                    <a:pt x="37854" y="21667"/>
                  </a:cubicBezTo>
                  <a:cubicBezTo>
                    <a:pt x="37395" y="21605"/>
                    <a:pt x="36928" y="21573"/>
                    <a:pt x="36459" y="21573"/>
                  </a:cubicBezTo>
                  <a:cubicBezTo>
                    <a:pt x="33662" y="21573"/>
                    <a:pt x="30804" y="22696"/>
                    <a:pt x="29384" y="25062"/>
                  </a:cubicBezTo>
                  <a:cubicBezTo>
                    <a:pt x="27966" y="27426"/>
                    <a:pt x="28225" y="30512"/>
                    <a:pt x="26820" y="32884"/>
                  </a:cubicBezTo>
                  <a:cubicBezTo>
                    <a:pt x="25941" y="34369"/>
                    <a:pt x="24491" y="35431"/>
                    <a:pt x="23493" y="36839"/>
                  </a:cubicBezTo>
                  <a:cubicBezTo>
                    <a:pt x="22495" y="38247"/>
                    <a:pt x="22067" y="40372"/>
                    <a:pt x="23291" y="41591"/>
                  </a:cubicBezTo>
                  <a:cubicBezTo>
                    <a:pt x="24277" y="42574"/>
                    <a:pt x="25957" y="42576"/>
                    <a:pt x="26934" y="43568"/>
                  </a:cubicBezTo>
                  <a:cubicBezTo>
                    <a:pt x="27686" y="44334"/>
                    <a:pt x="27942" y="45612"/>
                    <a:pt x="28928" y="46032"/>
                  </a:cubicBezTo>
                  <a:cubicBezTo>
                    <a:pt x="29116" y="46112"/>
                    <a:pt x="29308" y="46149"/>
                    <a:pt x="29499" y="46149"/>
                  </a:cubicBezTo>
                  <a:cubicBezTo>
                    <a:pt x="30453" y="46149"/>
                    <a:pt x="31375" y="45228"/>
                    <a:pt x="31599" y="44232"/>
                  </a:cubicBezTo>
                  <a:cubicBezTo>
                    <a:pt x="31870" y="43035"/>
                    <a:pt x="31491" y="41803"/>
                    <a:pt x="31294" y="40594"/>
                  </a:cubicBezTo>
                  <a:cubicBezTo>
                    <a:pt x="30707" y="36976"/>
                    <a:pt x="32524" y="32527"/>
                    <a:pt x="36153" y="32010"/>
                  </a:cubicBezTo>
                  <a:cubicBezTo>
                    <a:pt x="36979" y="32041"/>
                    <a:pt x="37253" y="33221"/>
                    <a:pt x="36881" y="33960"/>
                  </a:cubicBezTo>
                  <a:cubicBezTo>
                    <a:pt x="36512" y="34700"/>
                    <a:pt x="35790" y="35213"/>
                    <a:pt x="35400" y="35941"/>
                  </a:cubicBezTo>
                  <a:cubicBezTo>
                    <a:pt x="34663" y="37314"/>
                    <a:pt x="35518" y="39272"/>
                    <a:pt x="37026" y="39667"/>
                  </a:cubicBezTo>
                  <a:cubicBezTo>
                    <a:pt x="38598" y="40078"/>
                    <a:pt x="41223" y="39748"/>
                    <a:pt x="41017" y="41358"/>
                  </a:cubicBezTo>
                  <a:cubicBezTo>
                    <a:pt x="40797" y="43068"/>
                    <a:pt x="37630" y="41948"/>
                    <a:pt x="36606" y="43336"/>
                  </a:cubicBezTo>
                  <a:cubicBezTo>
                    <a:pt x="36002" y="44155"/>
                    <a:pt x="36537" y="45296"/>
                    <a:pt x="36521" y="46313"/>
                  </a:cubicBezTo>
                  <a:cubicBezTo>
                    <a:pt x="36494" y="48303"/>
                    <a:pt x="34299" y="49599"/>
                    <a:pt x="32313" y="49739"/>
                  </a:cubicBezTo>
                  <a:cubicBezTo>
                    <a:pt x="32097" y="49755"/>
                    <a:pt x="31880" y="49762"/>
                    <a:pt x="31663" y="49762"/>
                  </a:cubicBezTo>
                  <a:cubicBezTo>
                    <a:pt x="30164" y="49762"/>
                    <a:pt x="28664" y="49439"/>
                    <a:pt x="27166" y="49439"/>
                  </a:cubicBezTo>
                  <a:cubicBezTo>
                    <a:pt x="26898" y="49439"/>
                    <a:pt x="26629" y="49449"/>
                    <a:pt x="26361" y="49474"/>
                  </a:cubicBezTo>
                  <a:cubicBezTo>
                    <a:pt x="24379" y="49654"/>
                    <a:pt x="22222" y="51058"/>
                    <a:pt x="22312" y="53044"/>
                  </a:cubicBezTo>
                  <a:cubicBezTo>
                    <a:pt x="19567" y="54331"/>
                    <a:pt x="16715" y="55374"/>
                    <a:pt x="13788" y="56164"/>
                  </a:cubicBezTo>
                  <a:cubicBezTo>
                    <a:pt x="13912" y="58317"/>
                    <a:pt x="17975" y="58517"/>
                    <a:pt x="17960" y="60675"/>
                  </a:cubicBezTo>
                  <a:cubicBezTo>
                    <a:pt x="17949" y="61887"/>
                    <a:pt x="16542" y="62556"/>
                    <a:pt x="15302" y="62556"/>
                  </a:cubicBezTo>
                  <a:cubicBezTo>
                    <a:pt x="15219" y="62556"/>
                    <a:pt x="15137" y="62553"/>
                    <a:pt x="15056" y="62547"/>
                  </a:cubicBezTo>
                  <a:cubicBezTo>
                    <a:pt x="14072" y="62475"/>
                    <a:pt x="13082" y="62160"/>
                    <a:pt x="12113" y="62160"/>
                  </a:cubicBezTo>
                  <a:cubicBezTo>
                    <a:pt x="11810" y="62160"/>
                    <a:pt x="11508" y="62191"/>
                    <a:pt x="11210" y="62270"/>
                  </a:cubicBezTo>
                  <a:cubicBezTo>
                    <a:pt x="9047" y="62839"/>
                    <a:pt x="8290" y="65880"/>
                    <a:pt x="9487" y="67769"/>
                  </a:cubicBezTo>
                  <a:cubicBezTo>
                    <a:pt x="10572" y="69481"/>
                    <a:pt x="12694" y="70258"/>
                    <a:pt x="14741" y="70258"/>
                  </a:cubicBezTo>
                  <a:cubicBezTo>
                    <a:pt x="14954" y="70258"/>
                    <a:pt x="15165" y="70249"/>
                    <a:pt x="15375" y="70233"/>
                  </a:cubicBezTo>
                  <a:cubicBezTo>
                    <a:pt x="16269" y="70162"/>
                    <a:pt x="17225" y="69924"/>
                    <a:pt x="17785" y="69223"/>
                  </a:cubicBezTo>
                  <a:cubicBezTo>
                    <a:pt x="18318" y="68554"/>
                    <a:pt x="18362" y="67634"/>
                    <a:pt x="18586" y="66808"/>
                  </a:cubicBezTo>
                  <a:cubicBezTo>
                    <a:pt x="19089" y="64960"/>
                    <a:pt x="20667" y="63445"/>
                    <a:pt x="22534" y="63019"/>
                  </a:cubicBezTo>
                  <a:cubicBezTo>
                    <a:pt x="23588" y="62778"/>
                    <a:pt x="24878" y="62758"/>
                    <a:pt x="25444" y="61839"/>
                  </a:cubicBezTo>
                  <a:cubicBezTo>
                    <a:pt x="27854" y="63143"/>
                    <a:pt x="29550" y="65685"/>
                    <a:pt x="29826" y="68413"/>
                  </a:cubicBezTo>
                  <a:cubicBezTo>
                    <a:pt x="30020" y="68663"/>
                    <a:pt x="30274" y="68770"/>
                    <a:pt x="30543" y="68770"/>
                  </a:cubicBezTo>
                  <a:cubicBezTo>
                    <a:pt x="31347" y="68770"/>
                    <a:pt x="32287" y="67809"/>
                    <a:pt x="32159" y="66868"/>
                  </a:cubicBezTo>
                  <a:cubicBezTo>
                    <a:pt x="31991" y="65614"/>
                    <a:pt x="30882" y="64743"/>
                    <a:pt x="30003" y="63834"/>
                  </a:cubicBezTo>
                  <a:cubicBezTo>
                    <a:pt x="29122" y="62923"/>
                    <a:pt x="28387" y="61510"/>
                    <a:pt x="29078" y="60448"/>
                  </a:cubicBezTo>
                  <a:lnTo>
                    <a:pt x="29078" y="60448"/>
                  </a:lnTo>
                  <a:cubicBezTo>
                    <a:pt x="33197" y="61658"/>
                    <a:pt x="36527" y="65238"/>
                    <a:pt x="37435" y="69435"/>
                  </a:cubicBezTo>
                  <a:cubicBezTo>
                    <a:pt x="38871" y="69149"/>
                    <a:pt x="39664" y="67205"/>
                    <a:pt x="38838" y="65997"/>
                  </a:cubicBezTo>
                  <a:cubicBezTo>
                    <a:pt x="39003" y="65628"/>
                    <a:pt x="39328" y="65472"/>
                    <a:pt x="39697" y="65472"/>
                  </a:cubicBezTo>
                  <a:cubicBezTo>
                    <a:pt x="40331" y="65472"/>
                    <a:pt x="41094" y="65932"/>
                    <a:pt x="41391" y="66558"/>
                  </a:cubicBezTo>
                  <a:cubicBezTo>
                    <a:pt x="41862" y="67549"/>
                    <a:pt x="41819" y="68770"/>
                    <a:pt x="42492" y="69636"/>
                  </a:cubicBezTo>
                  <a:cubicBezTo>
                    <a:pt x="43175" y="70517"/>
                    <a:pt x="44261" y="70711"/>
                    <a:pt x="45451" y="70711"/>
                  </a:cubicBezTo>
                  <a:cubicBezTo>
                    <a:pt x="46388" y="70711"/>
                    <a:pt x="47390" y="70590"/>
                    <a:pt x="48312" y="70590"/>
                  </a:cubicBezTo>
                  <a:cubicBezTo>
                    <a:pt x="49551" y="70590"/>
                    <a:pt x="50643" y="70808"/>
                    <a:pt x="51235" y="71828"/>
                  </a:cubicBezTo>
                  <a:cubicBezTo>
                    <a:pt x="52336" y="73723"/>
                    <a:pt x="49909" y="75927"/>
                    <a:pt x="47711" y="75927"/>
                  </a:cubicBezTo>
                  <a:cubicBezTo>
                    <a:pt x="47678" y="75927"/>
                    <a:pt x="47645" y="75926"/>
                    <a:pt x="47613" y="75925"/>
                  </a:cubicBezTo>
                  <a:cubicBezTo>
                    <a:pt x="45391" y="75856"/>
                    <a:pt x="43361" y="74585"/>
                    <a:pt x="41147" y="74365"/>
                  </a:cubicBezTo>
                  <a:cubicBezTo>
                    <a:pt x="40897" y="74340"/>
                    <a:pt x="40647" y="74329"/>
                    <a:pt x="40397" y="74329"/>
                  </a:cubicBezTo>
                  <a:cubicBezTo>
                    <a:pt x="38218" y="74329"/>
                    <a:pt x="36082" y="75200"/>
                    <a:pt x="33896" y="75455"/>
                  </a:cubicBezTo>
                  <a:cubicBezTo>
                    <a:pt x="33619" y="75487"/>
                    <a:pt x="33335" y="75503"/>
                    <a:pt x="33048" y="75503"/>
                  </a:cubicBezTo>
                  <a:cubicBezTo>
                    <a:pt x="30807" y="75503"/>
                    <a:pt x="28395" y="74514"/>
                    <a:pt x="27939" y="72388"/>
                  </a:cubicBezTo>
                  <a:cubicBezTo>
                    <a:pt x="27802" y="71741"/>
                    <a:pt x="27855" y="71030"/>
                    <a:pt x="27514" y="70464"/>
                  </a:cubicBezTo>
                  <a:cubicBezTo>
                    <a:pt x="27109" y="69793"/>
                    <a:pt x="26279" y="69553"/>
                    <a:pt x="25473" y="69553"/>
                  </a:cubicBezTo>
                  <a:cubicBezTo>
                    <a:pt x="25313" y="69553"/>
                    <a:pt x="25154" y="69562"/>
                    <a:pt x="24999" y="69580"/>
                  </a:cubicBezTo>
                  <a:cubicBezTo>
                    <a:pt x="21817" y="69942"/>
                    <a:pt x="18598" y="72595"/>
                    <a:pt x="15740" y="72595"/>
                  </a:cubicBezTo>
                  <a:cubicBezTo>
                    <a:pt x="14956" y="72595"/>
                    <a:pt x="14199" y="72395"/>
                    <a:pt x="13478" y="71894"/>
                  </a:cubicBezTo>
                  <a:cubicBezTo>
                    <a:pt x="11337" y="76062"/>
                    <a:pt x="6101" y="77629"/>
                    <a:pt x="3179" y="81294"/>
                  </a:cubicBezTo>
                  <a:cubicBezTo>
                    <a:pt x="0" y="85282"/>
                    <a:pt x="268" y="91440"/>
                    <a:pt x="3354" y="95500"/>
                  </a:cubicBezTo>
                  <a:cubicBezTo>
                    <a:pt x="6050" y="99045"/>
                    <a:pt x="10552" y="100957"/>
                    <a:pt x="15019" y="100957"/>
                  </a:cubicBezTo>
                  <a:cubicBezTo>
                    <a:pt x="15667" y="100957"/>
                    <a:pt x="16314" y="100917"/>
                    <a:pt x="16954" y="100836"/>
                  </a:cubicBezTo>
                  <a:cubicBezTo>
                    <a:pt x="17630" y="100750"/>
                    <a:pt x="18327" y="100626"/>
                    <a:pt x="19005" y="100626"/>
                  </a:cubicBezTo>
                  <a:cubicBezTo>
                    <a:pt x="19489" y="100626"/>
                    <a:pt x="19963" y="100690"/>
                    <a:pt x="20413" y="100875"/>
                  </a:cubicBezTo>
                  <a:cubicBezTo>
                    <a:pt x="21482" y="101317"/>
                    <a:pt x="22166" y="102352"/>
                    <a:pt x="23058" y="103088"/>
                  </a:cubicBezTo>
                  <a:cubicBezTo>
                    <a:pt x="23580" y="103519"/>
                    <a:pt x="24303" y="103823"/>
                    <a:pt x="24961" y="103823"/>
                  </a:cubicBezTo>
                  <a:cubicBezTo>
                    <a:pt x="25427" y="103823"/>
                    <a:pt x="25861" y="103670"/>
                    <a:pt x="26168" y="103301"/>
                  </a:cubicBezTo>
                  <a:lnTo>
                    <a:pt x="26168" y="103301"/>
                  </a:lnTo>
                  <a:cubicBezTo>
                    <a:pt x="25321" y="105399"/>
                    <a:pt x="25557" y="107902"/>
                    <a:pt x="26779" y="109805"/>
                  </a:cubicBezTo>
                  <a:cubicBezTo>
                    <a:pt x="28099" y="111859"/>
                    <a:pt x="30559" y="113484"/>
                    <a:pt x="30509" y="115926"/>
                  </a:cubicBezTo>
                  <a:cubicBezTo>
                    <a:pt x="30482" y="117190"/>
                    <a:pt x="29748" y="118318"/>
                    <a:pt x="29403" y="119536"/>
                  </a:cubicBezTo>
                  <a:cubicBezTo>
                    <a:pt x="27829" y="125109"/>
                    <a:pt x="34415" y="129657"/>
                    <a:pt x="35455" y="135354"/>
                  </a:cubicBezTo>
                  <a:cubicBezTo>
                    <a:pt x="35736" y="136888"/>
                    <a:pt x="35735" y="138735"/>
                    <a:pt x="37029" y="139601"/>
                  </a:cubicBezTo>
                  <a:cubicBezTo>
                    <a:pt x="37625" y="139999"/>
                    <a:pt x="38374" y="140081"/>
                    <a:pt x="39090" y="140127"/>
                  </a:cubicBezTo>
                  <a:cubicBezTo>
                    <a:pt x="39409" y="140148"/>
                    <a:pt x="39736" y="140158"/>
                    <a:pt x="40067" y="140158"/>
                  </a:cubicBezTo>
                  <a:cubicBezTo>
                    <a:pt x="43538" y="140158"/>
                    <a:pt x="47454" y="138962"/>
                    <a:pt x="48151" y="135675"/>
                  </a:cubicBezTo>
                  <a:cubicBezTo>
                    <a:pt x="48366" y="134657"/>
                    <a:pt x="48212" y="133602"/>
                    <a:pt x="48243" y="132560"/>
                  </a:cubicBezTo>
                  <a:cubicBezTo>
                    <a:pt x="48336" y="129451"/>
                    <a:pt x="50239" y="126459"/>
                    <a:pt x="53017" y="125056"/>
                  </a:cubicBezTo>
                  <a:cubicBezTo>
                    <a:pt x="53771" y="124675"/>
                    <a:pt x="54600" y="124390"/>
                    <a:pt x="55202" y="123799"/>
                  </a:cubicBezTo>
                  <a:cubicBezTo>
                    <a:pt x="56528" y="122495"/>
                    <a:pt x="56234" y="120283"/>
                    <a:pt x="55553" y="118553"/>
                  </a:cubicBezTo>
                  <a:cubicBezTo>
                    <a:pt x="54872" y="116821"/>
                    <a:pt x="53881" y="115076"/>
                    <a:pt x="54120" y="113231"/>
                  </a:cubicBezTo>
                  <a:cubicBezTo>
                    <a:pt x="54502" y="110269"/>
                    <a:pt x="57681" y="108706"/>
                    <a:pt x="60090" y="106941"/>
                  </a:cubicBezTo>
                  <a:cubicBezTo>
                    <a:pt x="63716" y="104284"/>
                    <a:pt x="66206" y="100125"/>
                    <a:pt x="66835" y="95675"/>
                  </a:cubicBezTo>
                  <a:lnTo>
                    <a:pt x="66835" y="95675"/>
                  </a:lnTo>
                  <a:cubicBezTo>
                    <a:pt x="65061" y="96232"/>
                    <a:pt x="63075" y="96745"/>
                    <a:pt x="61220" y="96745"/>
                  </a:cubicBezTo>
                  <a:cubicBezTo>
                    <a:pt x="59581" y="96745"/>
                    <a:pt x="58045" y="96344"/>
                    <a:pt x="56849" y="95215"/>
                  </a:cubicBezTo>
                  <a:cubicBezTo>
                    <a:pt x="55965" y="94380"/>
                    <a:pt x="55421" y="93259"/>
                    <a:pt x="54897" y="92162"/>
                  </a:cubicBezTo>
                  <a:lnTo>
                    <a:pt x="50173" y="82291"/>
                  </a:lnTo>
                  <a:cubicBezTo>
                    <a:pt x="49966" y="81857"/>
                    <a:pt x="49755" y="81362"/>
                    <a:pt x="49925" y="80912"/>
                  </a:cubicBezTo>
                  <a:cubicBezTo>
                    <a:pt x="50074" y="80517"/>
                    <a:pt x="50366" y="80356"/>
                    <a:pt x="50717" y="80356"/>
                  </a:cubicBezTo>
                  <a:cubicBezTo>
                    <a:pt x="51453" y="80356"/>
                    <a:pt x="52449" y="81064"/>
                    <a:pt x="52928" y="81807"/>
                  </a:cubicBezTo>
                  <a:cubicBezTo>
                    <a:pt x="55452" y="85724"/>
                    <a:pt x="57718" y="89804"/>
                    <a:pt x="59707" y="94020"/>
                  </a:cubicBezTo>
                  <a:cubicBezTo>
                    <a:pt x="63791" y="93273"/>
                    <a:pt x="67648" y="91596"/>
                    <a:pt x="70980" y="89118"/>
                  </a:cubicBezTo>
                  <a:cubicBezTo>
                    <a:pt x="72037" y="88329"/>
                    <a:pt x="73088" y="87386"/>
                    <a:pt x="73445" y="86117"/>
                  </a:cubicBezTo>
                  <a:cubicBezTo>
                    <a:pt x="73802" y="84846"/>
                    <a:pt x="73146" y="83218"/>
                    <a:pt x="71846" y="82993"/>
                  </a:cubicBezTo>
                  <a:cubicBezTo>
                    <a:pt x="71723" y="82971"/>
                    <a:pt x="71600" y="82963"/>
                    <a:pt x="71476" y="82963"/>
                  </a:cubicBezTo>
                  <a:cubicBezTo>
                    <a:pt x="71093" y="82963"/>
                    <a:pt x="70708" y="83045"/>
                    <a:pt x="70324" y="83086"/>
                  </a:cubicBezTo>
                  <a:cubicBezTo>
                    <a:pt x="70133" y="83106"/>
                    <a:pt x="69943" y="83115"/>
                    <a:pt x="69755" y="83115"/>
                  </a:cubicBezTo>
                  <a:cubicBezTo>
                    <a:pt x="66927" y="83115"/>
                    <a:pt x="64468" y="80925"/>
                    <a:pt x="62588" y="78727"/>
                  </a:cubicBezTo>
                  <a:cubicBezTo>
                    <a:pt x="63132" y="78118"/>
                    <a:pt x="63852" y="77890"/>
                    <a:pt x="64640" y="77890"/>
                  </a:cubicBezTo>
                  <a:cubicBezTo>
                    <a:pt x="65842" y="77890"/>
                    <a:pt x="67201" y="78421"/>
                    <a:pt x="68334" y="78941"/>
                  </a:cubicBezTo>
                  <a:cubicBezTo>
                    <a:pt x="71699" y="80486"/>
                    <a:pt x="75249" y="81588"/>
                    <a:pt x="78895" y="82221"/>
                  </a:cubicBezTo>
                  <a:cubicBezTo>
                    <a:pt x="79803" y="82378"/>
                    <a:pt x="80736" y="82513"/>
                    <a:pt x="81554" y="82936"/>
                  </a:cubicBezTo>
                  <a:cubicBezTo>
                    <a:pt x="82126" y="83232"/>
                    <a:pt x="82622" y="83658"/>
                    <a:pt x="83095" y="84096"/>
                  </a:cubicBezTo>
                  <a:cubicBezTo>
                    <a:pt x="87298" y="87967"/>
                    <a:pt x="90407" y="93013"/>
                    <a:pt x="91975" y="98509"/>
                  </a:cubicBezTo>
                  <a:cubicBezTo>
                    <a:pt x="92104" y="98538"/>
                    <a:pt x="92231" y="98552"/>
                    <a:pt x="92354" y="98552"/>
                  </a:cubicBezTo>
                  <a:cubicBezTo>
                    <a:pt x="93754" y="98552"/>
                    <a:pt x="94717" y="96760"/>
                    <a:pt x="94833" y="95252"/>
                  </a:cubicBezTo>
                  <a:cubicBezTo>
                    <a:pt x="94960" y="93612"/>
                    <a:pt x="94769" y="91722"/>
                    <a:pt x="95948" y="90578"/>
                  </a:cubicBezTo>
                  <a:cubicBezTo>
                    <a:pt x="96875" y="89678"/>
                    <a:pt x="98399" y="89556"/>
                    <a:pt x="99214" y="88552"/>
                  </a:cubicBezTo>
                  <a:cubicBezTo>
                    <a:pt x="100238" y="87289"/>
                    <a:pt x="99703" y="85157"/>
                    <a:pt x="100900" y="84056"/>
                  </a:cubicBezTo>
                  <a:cubicBezTo>
                    <a:pt x="101284" y="83704"/>
                    <a:pt x="101728" y="83552"/>
                    <a:pt x="102190" y="83552"/>
                  </a:cubicBezTo>
                  <a:cubicBezTo>
                    <a:pt x="103537" y="83552"/>
                    <a:pt x="105034" y="84844"/>
                    <a:pt x="105630" y="86240"/>
                  </a:cubicBezTo>
                  <a:cubicBezTo>
                    <a:pt x="106431" y="88116"/>
                    <a:pt x="106723" y="90422"/>
                    <a:pt x="108410" y="91569"/>
                  </a:cubicBezTo>
                  <a:lnTo>
                    <a:pt x="111137" y="91176"/>
                  </a:lnTo>
                  <a:cubicBezTo>
                    <a:pt x="111152" y="95778"/>
                    <a:pt x="112750" y="100362"/>
                    <a:pt x="115602" y="103975"/>
                  </a:cubicBezTo>
                  <a:cubicBezTo>
                    <a:pt x="117157" y="103161"/>
                    <a:pt x="116453" y="100795"/>
                    <a:pt x="115480" y="99330"/>
                  </a:cubicBezTo>
                  <a:cubicBezTo>
                    <a:pt x="114508" y="97866"/>
                    <a:pt x="113554" y="95681"/>
                    <a:pt x="114936" y="94596"/>
                  </a:cubicBezTo>
                  <a:lnTo>
                    <a:pt x="114936" y="94596"/>
                  </a:lnTo>
                  <a:cubicBezTo>
                    <a:pt x="116854" y="94614"/>
                    <a:pt x="117747" y="97259"/>
                    <a:pt x="119611" y="97712"/>
                  </a:cubicBezTo>
                  <a:cubicBezTo>
                    <a:pt x="119777" y="97752"/>
                    <a:pt x="119940" y="97771"/>
                    <a:pt x="120101" y="97771"/>
                  </a:cubicBezTo>
                  <a:cubicBezTo>
                    <a:pt x="121744" y="97771"/>
                    <a:pt x="123089" y="95790"/>
                    <a:pt x="122784" y="94080"/>
                  </a:cubicBezTo>
                  <a:cubicBezTo>
                    <a:pt x="122451" y="92201"/>
                    <a:pt x="120835" y="90820"/>
                    <a:pt x="119169" y="89895"/>
                  </a:cubicBezTo>
                  <a:cubicBezTo>
                    <a:pt x="117675" y="88258"/>
                    <a:pt x="119833" y="85644"/>
                    <a:pt x="122018" y="85274"/>
                  </a:cubicBezTo>
                  <a:cubicBezTo>
                    <a:pt x="122730" y="85153"/>
                    <a:pt x="123464" y="85138"/>
                    <a:pt x="124199" y="85138"/>
                  </a:cubicBezTo>
                  <a:cubicBezTo>
                    <a:pt x="124443" y="85138"/>
                    <a:pt x="124686" y="85140"/>
                    <a:pt x="124930" y="85140"/>
                  </a:cubicBezTo>
                  <a:cubicBezTo>
                    <a:pt x="126201" y="85140"/>
                    <a:pt x="127452" y="85095"/>
                    <a:pt x="128573" y="84531"/>
                  </a:cubicBezTo>
                  <a:cubicBezTo>
                    <a:pt x="130946" y="83339"/>
                    <a:pt x="131739" y="80207"/>
                    <a:pt x="131200" y="77607"/>
                  </a:cubicBezTo>
                  <a:cubicBezTo>
                    <a:pt x="130659" y="75007"/>
                    <a:pt x="129117" y="72748"/>
                    <a:pt x="127857" y="70410"/>
                  </a:cubicBezTo>
                  <a:cubicBezTo>
                    <a:pt x="126781" y="68413"/>
                    <a:pt x="126249" y="65298"/>
                    <a:pt x="128341" y="64420"/>
                  </a:cubicBezTo>
                  <a:cubicBezTo>
                    <a:pt x="128900" y="64186"/>
                    <a:pt x="129528" y="64195"/>
                    <a:pt x="130135" y="64170"/>
                  </a:cubicBezTo>
                  <a:cubicBezTo>
                    <a:pt x="138047" y="63837"/>
                    <a:pt x="144592" y="55459"/>
                    <a:pt x="143005" y="47701"/>
                  </a:cubicBezTo>
                  <a:cubicBezTo>
                    <a:pt x="142706" y="46238"/>
                    <a:pt x="142140" y="44786"/>
                    <a:pt x="141097" y="43719"/>
                  </a:cubicBezTo>
                  <a:cubicBezTo>
                    <a:pt x="139216" y="41800"/>
                    <a:pt x="136024" y="41349"/>
                    <a:pt x="134619" y="39057"/>
                  </a:cubicBezTo>
                  <a:cubicBezTo>
                    <a:pt x="132900" y="36255"/>
                    <a:pt x="135025" y="32537"/>
                    <a:pt x="137778" y="30737"/>
                  </a:cubicBezTo>
                  <a:cubicBezTo>
                    <a:pt x="140529" y="28938"/>
                    <a:pt x="143891" y="28156"/>
                    <a:pt x="146461" y="26105"/>
                  </a:cubicBezTo>
                  <a:cubicBezTo>
                    <a:pt x="147145" y="26087"/>
                    <a:pt x="147512" y="25417"/>
                    <a:pt x="147638" y="24743"/>
                  </a:cubicBezTo>
                  <a:cubicBezTo>
                    <a:pt x="147716" y="24319"/>
                    <a:pt x="147611" y="23887"/>
                    <a:pt x="147608" y="23456"/>
                  </a:cubicBezTo>
                  <a:cubicBezTo>
                    <a:pt x="147598" y="22276"/>
                    <a:pt x="148442" y="21139"/>
                    <a:pt x="149574" y="20805"/>
                  </a:cubicBezTo>
                  <a:cubicBezTo>
                    <a:pt x="149811" y="20736"/>
                    <a:pt x="150056" y="20702"/>
                    <a:pt x="150302" y="20702"/>
                  </a:cubicBezTo>
                  <a:cubicBezTo>
                    <a:pt x="151231" y="20702"/>
                    <a:pt x="152165" y="21179"/>
                    <a:pt x="152664" y="21968"/>
                  </a:cubicBezTo>
                  <a:cubicBezTo>
                    <a:pt x="153442" y="23198"/>
                    <a:pt x="153129" y="24821"/>
                    <a:pt x="152563" y="26163"/>
                  </a:cubicBezTo>
                  <a:cubicBezTo>
                    <a:pt x="151998" y="27505"/>
                    <a:pt x="151199" y="28790"/>
                    <a:pt x="151051" y="30239"/>
                  </a:cubicBezTo>
                  <a:cubicBezTo>
                    <a:pt x="150905" y="31687"/>
                    <a:pt x="151726" y="33391"/>
                    <a:pt x="153173" y="33553"/>
                  </a:cubicBezTo>
                  <a:cubicBezTo>
                    <a:pt x="153252" y="33562"/>
                    <a:pt x="153330" y="33566"/>
                    <a:pt x="153406" y="33566"/>
                  </a:cubicBezTo>
                  <a:cubicBezTo>
                    <a:pt x="155043" y="33566"/>
                    <a:pt x="156090" y="31574"/>
                    <a:pt x="156201" y="29877"/>
                  </a:cubicBezTo>
                  <a:cubicBezTo>
                    <a:pt x="156318" y="28099"/>
                    <a:pt x="155972" y="26160"/>
                    <a:pt x="156925" y="24659"/>
                  </a:cubicBezTo>
                  <a:cubicBezTo>
                    <a:pt x="158377" y="22374"/>
                    <a:pt x="162385" y="21839"/>
                    <a:pt x="162490" y="19133"/>
                  </a:cubicBezTo>
                  <a:cubicBezTo>
                    <a:pt x="162574" y="16945"/>
                    <a:pt x="159821" y="15661"/>
                    <a:pt x="159327" y="13530"/>
                  </a:cubicBezTo>
                  <a:cubicBezTo>
                    <a:pt x="159129" y="12668"/>
                    <a:pt x="159325" y="11773"/>
                    <a:pt x="159405" y="10894"/>
                  </a:cubicBezTo>
                  <a:cubicBezTo>
                    <a:pt x="159709" y="7612"/>
                    <a:pt x="158263" y="4218"/>
                    <a:pt x="155688" y="2163"/>
                  </a:cubicBezTo>
                  <a:cubicBezTo>
                    <a:pt x="153919" y="751"/>
                    <a:pt x="151652" y="0"/>
                    <a:pt x="149391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46"/>
            <p:cNvSpPr/>
            <p:nvPr/>
          </p:nvSpPr>
          <p:spPr>
            <a:xfrm>
              <a:off x="6146600" y="3671525"/>
              <a:ext cx="342925" cy="189500"/>
            </a:xfrm>
            <a:custGeom>
              <a:avLst/>
              <a:gdLst/>
              <a:ahLst/>
              <a:cxnLst/>
              <a:rect l="l" t="t" r="r" b="b"/>
              <a:pathLst>
                <a:path w="13717" h="7580" extrusionOk="0">
                  <a:moveTo>
                    <a:pt x="9951" y="0"/>
                  </a:moveTo>
                  <a:cubicBezTo>
                    <a:pt x="6355" y="0"/>
                    <a:pt x="1" y="1281"/>
                    <a:pt x="2486" y="4894"/>
                  </a:cubicBezTo>
                  <a:cubicBezTo>
                    <a:pt x="3169" y="5885"/>
                    <a:pt x="4297" y="6467"/>
                    <a:pt x="5404" y="6938"/>
                  </a:cubicBezTo>
                  <a:cubicBezTo>
                    <a:pt x="6217" y="7282"/>
                    <a:pt x="7136" y="7580"/>
                    <a:pt x="8003" y="7580"/>
                  </a:cubicBezTo>
                  <a:cubicBezTo>
                    <a:pt x="8565" y="7580"/>
                    <a:pt x="9106" y="7454"/>
                    <a:pt x="9581" y="7134"/>
                  </a:cubicBezTo>
                  <a:cubicBezTo>
                    <a:pt x="10406" y="6577"/>
                    <a:pt x="13156" y="2774"/>
                    <a:pt x="13348" y="1948"/>
                  </a:cubicBezTo>
                  <a:cubicBezTo>
                    <a:pt x="13716" y="358"/>
                    <a:pt x="13186" y="447"/>
                    <a:pt x="11597" y="126"/>
                  </a:cubicBezTo>
                  <a:cubicBezTo>
                    <a:pt x="11194" y="44"/>
                    <a:pt x="10620" y="0"/>
                    <a:pt x="99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46"/>
            <p:cNvSpPr/>
            <p:nvPr/>
          </p:nvSpPr>
          <p:spPr>
            <a:xfrm>
              <a:off x="5901600" y="3652500"/>
              <a:ext cx="558700" cy="402875"/>
            </a:xfrm>
            <a:custGeom>
              <a:avLst/>
              <a:gdLst/>
              <a:ahLst/>
              <a:cxnLst/>
              <a:rect l="l" t="t" r="r" b="b"/>
              <a:pathLst>
                <a:path w="22348" h="16115" extrusionOk="0">
                  <a:moveTo>
                    <a:pt x="946" y="1"/>
                  </a:moveTo>
                  <a:cubicBezTo>
                    <a:pt x="616" y="1"/>
                    <a:pt x="299" y="66"/>
                    <a:pt x="1" y="208"/>
                  </a:cubicBezTo>
                  <a:cubicBezTo>
                    <a:pt x="742" y="1762"/>
                    <a:pt x="2032" y="3475"/>
                    <a:pt x="2935" y="5119"/>
                  </a:cubicBezTo>
                  <a:cubicBezTo>
                    <a:pt x="6575" y="11745"/>
                    <a:pt x="13987" y="16115"/>
                    <a:pt x="21544" y="16115"/>
                  </a:cubicBezTo>
                  <a:cubicBezTo>
                    <a:pt x="21635" y="16115"/>
                    <a:pt x="21726" y="16114"/>
                    <a:pt x="21817" y="16113"/>
                  </a:cubicBezTo>
                  <a:cubicBezTo>
                    <a:pt x="22347" y="15571"/>
                    <a:pt x="21564" y="14744"/>
                    <a:pt x="20866" y="14448"/>
                  </a:cubicBezTo>
                  <a:cubicBezTo>
                    <a:pt x="18934" y="13634"/>
                    <a:pt x="16857" y="13226"/>
                    <a:pt x="14879" y="12532"/>
                  </a:cubicBezTo>
                  <a:cubicBezTo>
                    <a:pt x="12900" y="11839"/>
                    <a:pt x="10943" y="10790"/>
                    <a:pt x="9769" y="9051"/>
                  </a:cubicBezTo>
                  <a:cubicBezTo>
                    <a:pt x="9280" y="8326"/>
                    <a:pt x="8945" y="7508"/>
                    <a:pt x="8542" y="6731"/>
                  </a:cubicBezTo>
                  <a:cubicBezTo>
                    <a:pt x="7503" y="4729"/>
                    <a:pt x="3759" y="1"/>
                    <a:pt x="9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46"/>
            <p:cNvSpPr/>
            <p:nvPr/>
          </p:nvSpPr>
          <p:spPr>
            <a:xfrm>
              <a:off x="6249675" y="4061675"/>
              <a:ext cx="964575" cy="811125"/>
            </a:xfrm>
            <a:custGeom>
              <a:avLst/>
              <a:gdLst/>
              <a:ahLst/>
              <a:cxnLst/>
              <a:rect l="l" t="t" r="r" b="b"/>
              <a:pathLst>
                <a:path w="38583" h="32445" extrusionOk="0">
                  <a:moveTo>
                    <a:pt x="17573" y="0"/>
                  </a:moveTo>
                  <a:cubicBezTo>
                    <a:pt x="14431" y="0"/>
                    <a:pt x="10968" y="2180"/>
                    <a:pt x="9011" y="4369"/>
                  </a:cubicBezTo>
                  <a:cubicBezTo>
                    <a:pt x="8028" y="5468"/>
                    <a:pt x="7111" y="6810"/>
                    <a:pt x="5676" y="7153"/>
                  </a:cubicBezTo>
                  <a:cubicBezTo>
                    <a:pt x="4830" y="7356"/>
                    <a:pt x="3925" y="7164"/>
                    <a:pt x="3076" y="7361"/>
                  </a:cubicBezTo>
                  <a:cubicBezTo>
                    <a:pt x="581" y="7938"/>
                    <a:pt x="1" y="11293"/>
                    <a:pt x="569" y="13791"/>
                  </a:cubicBezTo>
                  <a:cubicBezTo>
                    <a:pt x="1136" y="16289"/>
                    <a:pt x="2307" y="18910"/>
                    <a:pt x="1374" y="21296"/>
                  </a:cubicBezTo>
                  <a:cubicBezTo>
                    <a:pt x="1185" y="21776"/>
                    <a:pt x="913" y="22246"/>
                    <a:pt x="921" y="22762"/>
                  </a:cubicBezTo>
                  <a:cubicBezTo>
                    <a:pt x="932" y="23380"/>
                    <a:pt x="1355" y="23921"/>
                    <a:pt x="1849" y="24293"/>
                  </a:cubicBezTo>
                  <a:cubicBezTo>
                    <a:pt x="2646" y="24890"/>
                    <a:pt x="3559" y="25128"/>
                    <a:pt x="4517" y="25128"/>
                  </a:cubicBezTo>
                  <a:cubicBezTo>
                    <a:pt x="6301" y="25128"/>
                    <a:pt x="8239" y="24301"/>
                    <a:pt x="9868" y="23418"/>
                  </a:cubicBezTo>
                  <a:cubicBezTo>
                    <a:pt x="11665" y="22444"/>
                    <a:pt x="13735" y="21414"/>
                    <a:pt x="15685" y="21414"/>
                  </a:cubicBezTo>
                  <a:cubicBezTo>
                    <a:pt x="16453" y="21414"/>
                    <a:pt x="17203" y="21574"/>
                    <a:pt x="17910" y="21960"/>
                  </a:cubicBezTo>
                  <a:cubicBezTo>
                    <a:pt x="20585" y="23420"/>
                    <a:pt x="20837" y="27119"/>
                    <a:pt x="22486" y="29685"/>
                  </a:cubicBezTo>
                  <a:cubicBezTo>
                    <a:pt x="23522" y="31296"/>
                    <a:pt x="25450" y="32445"/>
                    <a:pt x="27291" y="32445"/>
                  </a:cubicBezTo>
                  <a:cubicBezTo>
                    <a:pt x="28027" y="32445"/>
                    <a:pt x="28749" y="32261"/>
                    <a:pt x="29394" y="31851"/>
                  </a:cubicBezTo>
                  <a:cubicBezTo>
                    <a:pt x="30163" y="31362"/>
                    <a:pt x="30731" y="30624"/>
                    <a:pt x="31285" y="29900"/>
                  </a:cubicBezTo>
                  <a:lnTo>
                    <a:pt x="34684" y="25460"/>
                  </a:lnTo>
                  <a:cubicBezTo>
                    <a:pt x="36183" y="23501"/>
                    <a:pt x="37736" y="21414"/>
                    <a:pt x="38025" y="18965"/>
                  </a:cubicBezTo>
                  <a:cubicBezTo>
                    <a:pt x="38582" y="14235"/>
                    <a:pt x="34390" y="10436"/>
                    <a:pt x="30609" y="7540"/>
                  </a:cubicBezTo>
                  <a:cubicBezTo>
                    <a:pt x="30407" y="6031"/>
                    <a:pt x="30190" y="4479"/>
                    <a:pt x="29421" y="3165"/>
                  </a:cubicBezTo>
                  <a:cubicBezTo>
                    <a:pt x="28683" y="1906"/>
                    <a:pt x="27576" y="1186"/>
                    <a:pt x="26718" y="1186"/>
                  </a:cubicBezTo>
                  <a:cubicBezTo>
                    <a:pt x="25783" y="1186"/>
                    <a:pt x="25141" y="2039"/>
                    <a:pt x="25589" y="3982"/>
                  </a:cubicBezTo>
                  <a:cubicBezTo>
                    <a:pt x="25561" y="3983"/>
                    <a:pt x="25533" y="3983"/>
                    <a:pt x="25505" y="3983"/>
                  </a:cubicBezTo>
                  <a:cubicBezTo>
                    <a:pt x="23077" y="3983"/>
                    <a:pt x="21095" y="399"/>
                    <a:pt x="18382" y="51"/>
                  </a:cubicBezTo>
                  <a:cubicBezTo>
                    <a:pt x="18115" y="17"/>
                    <a:pt x="17846" y="0"/>
                    <a:pt x="175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5" name="Google Shape;885;p46"/>
          <p:cNvSpPr/>
          <p:nvPr/>
        </p:nvSpPr>
        <p:spPr>
          <a:xfrm>
            <a:off x="4709510" y="180238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6" name="Google Shape;886;p46"/>
          <p:cNvSpPr/>
          <p:nvPr/>
        </p:nvSpPr>
        <p:spPr>
          <a:xfrm>
            <a:off x="4740110" y="199198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7" name="Google Shape;887;p46"/>
          <p:cNvSpPr/>
          <p:nvPr/>
        </p:nvSpPr>
        <p:spPr>
          <a:xfrm>
            <a:off x="5119335" y="199198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8" name="Google Shape;888;p46"/>
          <p:cNvSpPr/>
          <p:nvPr/>
        </p:nvSpPr>
        <p:spPr>
          <a:xfrm>
            <a:off x="4948085" y="184013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9" name="Google Shape;889;p46"/>
          <p:cNvSpPr/>
          <p:nvPr/>
        </p:nvSpPr>
        <p:spPr>
          <a:xfrm>
            <a:off x="5274285" y="192853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0" name="Google Shape;890;p46"/>
          <p:cNvSpPr/>
          <p:nvPr/>
        </p:nvSpPr>
        <p:spPr>
          <a:xfrm>
            <a:off x="4929723" y="203233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1" name="Google Shape;891;p46"/>
          <p:cNvSpPr/>
          <p:nvPr/>
        </p:nvSpPr>
        <p:spPr>
          <a:xfrm>
            <a:off x="5859435" y="1950531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2" name="Google Shape;892;p46"/>
          <p:cNvSpPr/>
          <p:nvPr/>
        </p:nvSpPr>
        <p:spPr>
          <a:xfrm>
            <a:off x="6030685" y="1928531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3" name="Google Shape;893;p46"/>
          <p:cNvSpPr/>
          <p:nvPr/>
        </p:nvSpPr>
        <p:spPr>
          <a:xfrm>
            <a:off x="6030685" y="1647181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4" name="Google Shape;894;p46"/>
          <p:cNvSpPr/>
          <p:nvPr/>
        </p:nvSpPr>
        <p:spPr>
          <a:xfrm>
            <a:off x="5969835" y="1798856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5" name="Google Shape;895;p46"/>
          <p:cNvSpPr/>
          <p:nvPr/>
        </p:nvSpPr>
        <p:spPr>
          <a:xfrm>
            <a:off x="7321260" y="1840131"/>
            <a:ext cx="110400" cy="110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6" name="Google Shape;896;p46"/>
          <p:cNvSpPr/>
          <p:nvPr/>
        </p:nvSpPr>
        <p:spPr>
          <a:xfrm>
            <a:off x="7210860" y="1991981"/>
            <a:ext cx="110400" cy="110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xmlns="" id="{EEADA3EE-EE92-A429-6CF3-89277A08953B}"/>
              </a:ext>
            </a:extLst>
          </p:cNvPr>
          <p:cNvGrpSpPr/>
          <p:nvPr/>
        </p:nvGrpSpPr>
        <p:grpSpPr>
          <a:xfrm>
            <a:off x="520973" y="262088"/>
            <a:ext cx="8318228" cy="830997"/>
            <a:chOff x="402780" y="337090"/>
            <a:chExt cx="6988589" cy="658825"/>
          </a:xfrm>
        </p:grpSpPr>
        <p:pic>
          <p:nvPicPr>
            <p:cNvPr id="148" name="Picture 147">
              <a:extLst>
                <a:ext uri="{FF2B5EF4-FFF2-40B4-BE49-F238E27FC236}">
                  <a16:creationId xmlns:a16="http://schemas.microsoft.com/office/drawing/2014/main" xmlns="" id="{908DF122-4634-9259-0647-B1865AF71D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80" y="373179"/>
              <a:ext cx="5007419" cy="618243"/>
            </a:xfrm>
            <a:prstGeom prst="rect">
              <a:avLst/>
            </a:prstGeom>
          </p:spPr>
        </p:pic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xmlns="" id="{31DCC8CF-6783-5F71-BE7A-1B13C815BC96}"/>
                </a:ext>
              </a:extLst>
            </p:cNvPr>
            <p:cNvSpPr txBox="1"/>
            <p:nvPr/>
          </p:nvSpPr>
          <p:spPr>
            <a:xfrm>
              <a:off x="625467" y="337090"/>
              <a:ext cx="6765902" cy="658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B. Sejarah dan Peran </a:t>
              </a:r>
              <a:r>
                <a:rPr lang="en-US" sz="2400" b="1" dirty="0" err="1"/>
                <a:t>Wali</a:t>
              </a:r>
              <a:r>
                <a:rPr lang="en-US" sz="2400" b="1" dirty="0"/>
                <a:t> </a:t>
              </a:r>
              <a:r>
                <a:rPr lang="en-US" sz="2400" b="1" dirty="0" err="1"/>
                <a:t>Songo</a:t>
              </a:r>
              <a:r>
                <a:rPr lang="en-US" sz="2400" b="1" dirty="0"/>
                <a:t> </a:t>
              </a:r>
              <a:r>
                <a:rPr lang="en-US" sz="2400" b="1" dirty="0" err="1"/>
                <a:t>dalam</a:t>
              </a:r>
              <a:r>
                <a:rPr lang="en-US" sz="2400" b="1" dirty="0"/>
                <a:t> </a:t>
              </a:r>
            </a:p>
            <a:p>
              <a:r>
                <a:rPr lang="en-US" sz="2400" b="1" dirty="0" err="1"/>
                <a:t>Menyebarkan</a:t>
              </a:r>
              <a:r>
                <a:rPr lang="en-US" sz="2400" b="1" dirty="0"/>
                <a:t> Agama Islam  </a:t>
              </a:r>
            </a:p>
          </p:txBody>
        </p:sp>
      </p:grpSp>
      <p:grpSp>
        <p:nvGrpSpPr>
          <p:cNvPr id="24" name="Google Shape;2636;p58">
            <a:extLst>
              <a:ext uri="{FF2B5EF4-FFF2-40B4-BE49-F238E27FC236}">
                <a16:creationId xmlns:a16="http://schemas.microsoft.com/office/drawing/2014/main" xmlns="" id="{D42B22A1-C55C-D7DE-CADF-EAD1DA6B1223}"/>
              </a:ext>
            </a:extLst>
          </p:cNvPr>
          <p:cNvGrpSpPr/>
          <p:nvPr/>
        </p:nvGrpSpPr>
        <p:grpSpPr>
          <a:xfrm>
            <a:off x="986307" y="1292631"/>
            <a:ext cx="6999694" cy="2997528"/>
            <a:chOff x="1340257" y="464318"/>
            <a:chExt cx="6999694" cy="2997528"/>
          </a:xfrm>
        </p:grpSpPr>
        <p:sp>
          <p:nvSpPr>
            <p:cNvPr id="25" name="Google Shape;2637;p58">
              <a:extLst>
                <a:ext uri="{FF2B5EF4-FFF2-40B4-BE49-F238E27FC236}">
                  <a16:creationId xmlns:a16="http://schemas.microsoft.com/office/drawing/2014/main" xmlns="" id="{92934AB4-01B9-ECE4-0B96-2A24D8E83D39}"/>
                </a:ext>
              </a:extLst>
            </p:cNvPr>
            <p:cNvSpPr/>
            <p:nvPr/>
          </p:nvSpPr>
          <p:spPr>
            <a:xfrm rot="10800000" flipH="1">
              <a:off x="1344551" y="851246"/>
              <a:ext cx="6995400" cy="2610600"/>
            </a:xfrm>
            <a:prstGeom prst="round2SameRect">
              <a:avLst>
                <a:gd name="adj1" fmla="val 9795"/>
                <a:gd name="adj2" fmla="val 0"/>
              </a:avLst>
            </a:prstGeom>
            <a:ln>
              <a:headEnd type="none" w="sm" len="sm"/>
              <a:tailEnd type="none" w="sm" len="sm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38;p58">
              <a:extLst>
                <a:ext uri="{FF2B5EF4-FFF2-40B4-BE49-F238E27FC236}">
                  <a16:creationId xmlns:a16="http://schemas.microsoft.com/office/drawing/2014/main" xmlns="" id="{278ED96E-FAB7-58B4-82BD-1C7DE6CB83AE}"/>
                </a:ext>
              </a:extLst>
            </p:cNvPr>
            <p:cNvSpPr/>
            <p:nvPr/>
          </p:nvSpPr>
          <p:spPr>
            <a:xfrm>
              <a:off x="1340257" y="464318"/>
              <a:ext cx="6995400" cy="410400"/>
            </a:xfrm>
            <a:prstGeom prst="round2SameRect">
              <a:avLst>
                <a:gd name="adj1" fmla="val 35758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 spc="300" dirty="0"/>
                <a:t>1. </a:t>
              </a:r>
              <a:r>
                <a:rPr lang="en-US" sz="2000" b="1" spc="300" dirty="0" err="1"/>
                <a:t>Sunan</a:t>
              </a:r>
              <a:r>
                <a:rPr lang="en-US" sz="2000" b="1" spc="300" dirty="0"/>
                <a:t> Gresik </a:t>
              </a:r>
              <a:endParaRPr sz="2000" b="1" spc="300" dirty="0"/>
            </a:p>
          </p:txBody>
        </p:sp>
        <p:sp>
          <p:nvSpPr>
            <p:cNvPr id="27" name="Google Shape;2639;p58">
              <a:extLst>
                <a:ext uri="{FF2B5EF4-FFF2-40B4-BE49-F238E27FC236}">
                  <a16:creationId xmlns:a16="http://schemas.microsoft.com/office/drawing/2014/main" xmlns="" id="{92B7B0B2-6AFB-4E81-ADAF-9E82CBA1C613}"/>
                </a:ext>
              </a:extLst>
            </p:cNvPr>
            <p:cNvSpPr/>
            <p:nvPr/>
          </p:nvSpPr>
          <p:spPr>
            <a:xfrm>
              <a:off x="7480325" y="545525"/>
              <a:ext cx="169500" cy="169500"/>
            </a:xfrm>
            <a:custGeom>
              <a:avLst/>
              <a:gdLst/>
              <a:ahLst/>
              <a:cxnLst/>
              <a:rect l="l" t="t" r="r" b="b"/>
              <a:pathLst>
                <a:path w="6780" h="6780" extrusionOk="0">
                  <a:moveTo>
                    <a:pt x="700" y="1"/>
                  </a:moveTo>
                  <a:cubicBezTo>
                    <a:pt x="305" y="1"/>
                    <a:pt x="1" y="305"/>
                    <a:pt x="1" y="670"/>
                  </a:cubicBezTo>
                  <a:lnTo>
                    <a:pt x="1" y="6110"/>
                  </a:lnTo>
                  <a:cubicBezTo>
                    <a:pt x="1" y="6475"/>
                    <a:pt x="305" y="6779"/>
                    <a:pt x="700" y="6779"/>
                  </a:cubicBezTo>
                  <a:lnTo>
                    <a:pt x="6110" y="6779"/>
                  </a:lnTo>
                  <a:cubicBezTo>
                    <a:pt x="6475" y="6779"/>
                    <a:pt x="6779" y="6475"/>
                    <a:pt x="6779" y="6110"/>
                  </a:cubicBezTo>
                  <a:lnTo>
                    <a:pt x="6779" y="670"/>
                  </a:lnTo>
                  <a:cubicBezTo>
                    <a:pt x="6779" y="305"/>
                    <a:pt x="6506" y="1"/>
                    <a:pt x="6110" y="1"/>
                  </a:cubicBezTo>
                  <a:close/>
                </a:path>
              </a:pathLst>
            </a:custGeom>
            <a:solidFill>
              <a:srgbClr val="FE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640;p58">
              <a:extLst>
                <a:ext uri="{FF2B5EF4-FFF2-40B4-BE49-F238E27FC236}">
                  <a16:creationId xmlns:a16="http://schemas.microsoft.com/office/drawing/2014/main" xmlns="" id="{CB56A4F9-E560-E042-28A7-5AD5E550EB9E}"/>
                </a:ext>
              </a:extLst>
            </p:cNvPr>
            <p:cNvSpPr/>
            <p:nvPr/>
          </p:nvSpPr>
          <p:spPr>
            <a:xfrm>
              <a:off x="7522125" y="633288"/>
              <a:ext cx="85900" cy="25"/>
            </a:xfrm>
            <a:custGeom>
              <a:avLst/>
              <a:gdLst/>
              <a:ahLst/>
              <a:cxnLst/>
              <a:rect l="l" t="t" r="r" b="b"/>
              <a:pathLst>
                <a:path w="3436" h="1" fill="none" extrusionOk="0">
                  <a:moveTo>
                    <a:pt x="3435" y="0"/>
                  </a:moveTo>
                  <a:lnTo>
                    <a:pt x="1" y="0"/>
                  </a:lnTo>
                </a:path>
              </a:pathLst>
            </a:custGeom>
            <a:noFill/>
            <a:ln w="28875" cap="rnd" cmpd="sng">
              <a:solidFill>
                <a:srgbClr val="42375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641;p58">
              <a:extLst>
                <a:ext uri="{FF2B5EF4-FFF2-40B4-BE49-F238E27FC236}">
                  <a16:creationId xmlns:a16="http://schemas.microsoft.com/office/drawing/2014/main" xmlns="" id="{B753BF1A-23AE-D54C-00A0-EF03EA95E998}"/>
                </a:ext>
              </a:extLst>
            </p:cNvPr>
            <p:cNvSpPr/>
            <p:nvPr/>
          </p:nvSpPr>
          <p:spPr>
            <a:xfrm>
              <a:off x="802442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extrusionOk="0">
                  <a:moveTo>
                    <a:pt x="669" y="1"/>
                  </a:moveTo>
                  <a:cubicBezTo>
                    <a:pt x="274" y="1"/>
                    <a:pt x="0" y="305"/>
                    <a:pt x="0" y="670"/>
                  </a:cubicBezTo>
                  <a:lnTo>
                    <a:pt x="0" y="6110"/>
                  </a:lnTo>
                  <a:cubicBezTo>
                    <a:pt x="0" y="6475"/>
                    <a:pt x="274" y="6779"/>
                    <a:pt x="669" y="6779"/>
                  </a:cubicBezTo>
                  <a:lnTo>
                    <a:pt x="6079" y="6779"/>
                  </a:lnTo>
                  <a:cubicBezTo>
                    <a:pt x="6475" y="6779"/>
                    <a:pt x="6778" y="6475"/>
                    <a:pt x="6778" y="6110"/>
                  </a:cubicBezTo>
                  <a:lnTo>
                    <a:pt x="6778" y="670"/>
                  </a:lnTo>
                  <a:cubicBezTo>
                    <a:pt x="6778" y="305"/>
                    <a:pt x="6475" y="1"/>
                    <a:pt x="6079" y="1"/>
                  </a:cubicBezTo>
                  <a:close/>
                </a:path>
              </a:pathLst>
            </a:custGeom>
            <a:solidFill>
              <a:srgbClr val="FE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642;p58">
              <a:extLst>
                <a:ext uri="{FF2B5EF4-FFF2-40B4-BE49-F238E27FC236}">
                  <a16:creationId xmlns:a16="http://schemas.microsoft.com/office/drawing/2014/main" xmlns="" id="{C3297C48-ADB5-5D41-D366-9715CB3819B5}"/>
                </a:ext>
              </a:extLst>
            </p:cNvPr>
            <p:cNvSpPr/>
            <p:nvPr/>
          </p:nvSpPr>
          <p:spPr>
            <a:xfrm>
              <a:off x="802442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079" y="6779"/>
                  </a:moveTo>
                  <a:lnTo>
                    <a:pt x="669" y="6779"/>
                  </a:lnTo>
                  <a:cubicBezTo>
                    <a:pt x="274" y="6779"/>
                    <a:pt x="0" y="6475"/>
                    <a:pt x="0" y="6110"/>
                  </a:cubicBezTo>
                  <a:lnTo>
                    <a:pt x="0" y="670"/>
                  </a:lnTo>
                  <a:cubicBezTo>
                    <a:pt x="0" y="305"/>
                    <a:pt x="274" y="1"/>
                    <a:pt x="669" y="1"/>
                  </a:cubicBezTo>
                  <a:lnTo>
                    <a:pt x="6079" y="1"/>
                  </a:lnTo>
                  <a:cubicBezTo>
                    <a:pt x="6475" y="1"/>
                    <a:pt x="6778" y="305"/>
                    <a:pt x="6778" y="670"/>
                  </a:cubicBezTo>
                  <a:lnTo>
                    <a:pt x="6778" y="6110"/>
                  </a:lnTo>
                  <a:cubicBezTo>
                    <a:pt x="6778" y="6475"/>
                    <a:pt x="6475" y="6779"/>
                    <a:pt x="6079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643;p58">
              <a:extLst>
                <a:ext uri="{FF2B5EF4-FFF2-40B4-BE49-F238E27FC236}">
                  <a16:creationId xmlns:a16="http://schemas.microsoft.com/office/drawing/2014/main" xmlns="" id="{FE641F2B-3A23-6097-81F8-5543172983D9}"/>
                </a:ext>
              </a:extLst>
            </p:cNvPr>
            <p:cNvSpPr/>
            <p:nvPr/>
          </p:nvSpPr>
          <p:spPr>
            <a:xfrm>
              <a:off x="8029725" y="549325"/>
              <a:ext cx="158850" cy="160375"/>
            </a:xfrm>
            <a:custGeom>
              <a:avLst/>
              <a:gdLst/>
              <a:ahLst/>
              <a:cxnLst/>
              <a:rect l="l" t="t" r="r" b="b"/>
              <a:pathLst>
                <a:path w="6354" h="6415" fill="none" extrusionOk="0">
                  <a:moveTo>
                    <a:pt x="1" y="1"/>
                  </a:moveTo>
                  <a:lnTo>
                    <a:pt x="6354" y="6414"/>
                  </a:lnTo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644;p58">
              <a:extLst>
                <a:ext uri="{FF2B5EF4-FFF2-40B4-BE49-F238E27FC236}">
                  <a16:creationId xmlns:a16="http://schemas.microsoft.com/office/drawing/2014/main" xmlns="" id="{156AB08E-17C4-A005-DB5D-C2A48D12A4BE}"/>
                </a:ext>
              </a:extLst>
            </p:cNvPr>
            <p:cNvSpPr/>
            <p:nvPr/>
          </p:nvSpPr>
          <p:spPr>
            <a:xfrm>
              <a:off x="8028975" y="549325"/>
              <a:ext cx="158850" cy="160375"/>
            </a:xfrm>
            <a:custGeom>
              <a:avLst/>
              <a:gdLst/>
              <a:ahLst/>
              <a:cxnLst/>
              <a:rect l="l" t="t" r="r" b="b"/>
              <a:pathLst>
                <a:path w="6354" h="6415" fill="none" extrusionOk="0">
                  <a:moveTo>
                    <a:pt x="6353" y="1"/>
                  </a:moveTo>
                  <a:lnTo>
                    <a:pt x="1" y="6414"/>
                  </a:lnTo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645;p58">
              <a:extLst>
                <a:ext uri="{FF2B5EF4-FFF2-40B4-BE49-F238E27FC236}">
                  <a16:creationId xmlns:a16="http://schemas.microsoft.com/office/drawing/2014/main" xmlns="" id="{70C6E5F5-301A-0905-A720-AD9200A991A6}"/>
                </a:ext>
              </a:extLst>
            </p:cNvPr>
            <p:cNvSpPr/>
            <p:nvPr/>
          </p:nvSpPr>
          <p:spPr>
            <a:xfrm>
              <a:off x="802442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079" y="6779"/>
                  </a:moveTo>
                  <a:lnTo>
                    <a:pt x="669" y="6779"/>
                  </a:lnTo>
                  <a:cubicBezTo>
                    <a:pt x="274" y="6779"/>
                    <a:pt x="0" y="6475"/>
                    <a:pt x="0" y="6110"/>
                  </a:cubicBezTo>
                  <a:lnTo>
                    <a:pt x="0" y="670"/>
                  </a:lnTo>
                  <a:cubicBezTo>
                    <a:pt x="0" y="305"/>
                    <a:pt x="274" y="1"/>
                    <a:pt x="669" y="1"/>
                  </a:cubicBezTo>
                  <a:lnTo>
                    <a:pt x="6079" y="1"/>
                  </a:lnTo>
                  <a:cubicBezTo>
                    <a:pt x="6475" y="1"/>
                    <a:pt x="6778" y="305"/>
                    <a:pt x="6778" y="670"/>
                  </a:cubicBezTo>
                  <a:lnTo>
                    <a:pt x="6778" y="6110"/>
                  </a:lnTo>
                  <a:cubicBezTo>
                    <a:pt x="6778" y="6475"/>
                    <a:pt x="6475" y="6779"/>
                    <a:pt x="6079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646;p58">
              <a:extLst>
                <a:ext uri="{FF2B5EF4-FFF2-40B4-BE49-F238E27FC236}">
                  <a16:creationId xmlns:a16="http://schemas.microsoft.com/office/drawing/2014/main" xmlns="" id="{F0CC320B-8FC8-6045-9C2D-228B1415E610}"/>
                </a:ext>
              </a:extLst>
            </p:cNvPr>
            <p:cNvSpPr/>
            <p:nvPr/>
          </p:nvSpPr>
          <p:spPr>
            <a:xfrm>
              <a:off x="775237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extrusionOk="0">
                  <a:moveTo>
                    <a:pt x="669" y="1"/>
                  </a:moveTo>
                  <a:cubicBezTo>
                    <a:pt x="305" y="1"/>
                    <a:pt x="1" y="305"/>
                    <a:pt x="1" y="670"/>
                  </a:cubicBezTo>
                  <a:lnTo>
                    <a:pt x="1" y="6110"/>
                  </a:lnTo>
                  <a:cubicBezTo>
                    <a:pt x="1" y="6475"/>
                    <a:pt x="305" y="6779"/>
                    <a:pt x="669" y="6779"/>
                  </a:cubicBezTo>
                  <a:lnTo>
                    <a:pt x="6110" y="6779"/>
                  </a:lnTo>
                  <a:cubicBezTo>
                    <a:pt x="6475" y="6779"/>
                    <a:pt x="6779" y="6475"/>
                    <a:pt x="6779" y="6110"/>
                  </a:cubicBezTo>
                  <a:lnTo>
                    <a:pt x="6779" y="670"/>
                  </a:lnTo>
                  <a:cubicBezTo>
                    <a:pt x="6779" y="305"/>
                    <a:pt x="6475" y="1"/>
                    <a:pt x="6110" y="1"/>
                  </a:cubicBezTo>
                  <a:close/>
                </a:path>
              </a:pathLst>
            </a:custGeom>
            <a:solidFill>
              <a:srgbClr val="FE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647;p58">
              <a:extLst>
                <a:ext uri="{FF2B5EF4-FFF2-40B4-BE49-F238E27FC236}">
                  <a16:creationId xmlns:a16="http://schemas.microsoft.com/office/drawing/2014/main" xmlns="" id="{ACAB5489-73C7-ADBF-2A8E-E6A4CC27DF7F}"/>
                </a:ext>
              </a:extLst>
            </p:cNvPr>
            <p:cNvSpPr/>
            <p:nvPr/>
          </p:nvSpPr>
          <p:spPr>
            <a:xfrm>
              <a:off x="775237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110" y="6779"/>
                  </a:moveTo>
                  <a:lnTo>
                    <a:pt x="669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669" y="1"/>
                  </a:cubicBezTo>
                  <a:lnTo>
                    <a:pt x="6110" y="1"/>
                  </a:lnTo>
                  <a:cubicBezTo>
                    <a:pt x="6475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648;p58">
              <a:extLst>
                <a:ext uri="{FF2B5EF4-FFF2-40B4-BE49-F238E27FC236}">
                  <a16:creationId xmlns:a16="http://schemas.microsoft.com/office/drawing/2014/main" xmlns="" id="{7FA8D8E0-001C-85AD-CB77-065BFD4A3831}"/>
                </a:ext>
              </a:extLst>
            </p:cNvPr>
            <p:cNvSpPr/>
            <p:nvPr/>
          </p:nvSpPr>
          <p:spPr>
            <a:xfrm>
              <a:off x="775237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110" y="6779"/>
                  </a:moveTo>
                  <a:lnTo>
                    <a:pt x="669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669" y="1"/>
                  </a:cubicBezTo>
                  <a:lnTo>
                    <a:pt x="6110" y="1"/>
                  </a:lnTo>
                  <a:cubicBezTo>
                    <a:pt x="6475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649;p58">
              <a:extLst>
                <a:ext uri="{FF2B5EF4-FFF2-40B4-BE49-F238E27FC236}">
                  <a16:creationId xmlns:a16="http://schemas.microsoft.com/office/drawing/2014/main" xmlns="" id="{54DBC8C8-FA2F-4AE9-8031-26C17F703CFA}"/>
                </a:ext>
              </a:extLst>
            </p:cNvPr>
            <p:cNvSpPr/>
            <p:nvPr/>
          </p:nvSpPr>
          <p:spPr>
            <a:xfrm>
              <a:off x="7794175" y="601000"/>
              <a:ext cx="85900" cy="64625"/>
            </a:xfrm>
            <a:custGeom>
              <a:avLst/>
              <a:gdLst/>
              <a:ahLst/>
              <a:cxnLst/>
              <a:rect l="l" t="t" r="r" b="b"/>
              <a:pathLst>
                <a:path w="3436" h="2585" fill="none" extrusionOk="0">
                  <a:moveTo>
                    <a:pt x="0" y="1"/>
                  </a:moveTo>
                  <a:lnTo>
                    <a:pt x="3435" y="1"/>
                  </a:lnTo>
                  <a:lnTo>
                    <a:pt x="3435" y="2584"/>
                  </a:lnTo>
                  <a:lnTo>
                    <a:pt x="0" y="2584"/>
                  </a:lnTo>
                  <a:close/>
                </a:path>
              </a:pathLst>
            </a:custGeom>
            <a:noFill/>
            <a:ln w="23550" cap="rnd" cmpd="sng">
              <a:solidFill>
                <a:srgbClr val="42375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650;p58">
              <a:extLst>
                <a:ext uri="{FF2B5EF4-FFF2-40B4-BE49-F238E27FC236}">
                  <a16:creationId xmlns:a16="http://schemas.microsoft.com/office/drawing/2014/main" xmlns="" id="{65BC22D0-82E6-EFF4-8AE9-852C261F93FE}"/>
                </a:ext>
              </a:extLst>
            </p:cNvPr>
            <p:cNvSpPr/>
            <p:nvPr/>
          </p:nvSpPr>
          <p:spPr>
            <a:xfrm>
              <a:off x="7480325" y="545525"/>
              <a:ext cx="169500" cy="169500"/>
            </a:xfrm>
            <a:custGeom>
              <a:avLst/>
              <a:gdLst/>
              <a:ahLst/>
              <a:cxnLst/>
              <a:rect l="l" t="t" r="r" b="b"/>
              <a:pathLst>
                <a:path w="6780" h="6780" fill="none" extrusionOk="0">
                  <a:moveTo>
                    <a:pt x="6110" y="6779"/>
                  </a:moveTo>
                  <a:lnTo>
                    <a:pt x="700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700" y="1"/>
                  </a:cubicBezTo>
                  <a:lnTo>
                    <a:pt x="6110" y="1"/>
                  </a:lnTo>
                  <a:cubicBezTo>
                    <a:pt x="6506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651;p58">
              <a:extLst>
                <a:ext uri="{FF2B5EF4-FFF2-40B4-BE49-F238E27FC236}">
                  <a16:creationId xmlns:a16="http://schemas.microsoft.com/office/drawing/2014/main" xmlns="" id="{E39BD274-F3E7-AB25-E8DC-717F69EB7FCB}"/>
                </a:ext>
              </a:extLst>
            </p:cNvPr>
            <p:cNvSpPr/>
            <p:nvPr/>
          </p:nvSpPr>
          <p:spPr>
            <a:xfrm>
              <a:off x="7480325" y="545525"/>
              <a:ext cx="169500" cy="169500"/>
            </a:xfrm>
            <a:custGeom>
              <a:avLst/>
              <a:gdLst/>
              <a:ahLst/>
              <a:cxnLst/>
              <a:rect l="l" t="t" r="r" b="b"/>
              <a:pathLst>
                <a:path w="6780" h="6780" fill="none" extrusionOk="0">
                  <a:moveTo>
                    <a:pt x="6110" y="6779"/>
                  </a:moveTo>
                  <a:lnTo>
                    <a:pt x="700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700" y="1"/>
                  </a:cubicBezTo>
                  <a:lnTo>
                    <a:pt x="6110" y="1"/>
                  </a:lnTo>
                  <a:cubicBezTo>
                    <a:pt x="6506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8E5394A3-35A6-FF2C-20A0-AEED6A6CA5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4128"/>
            <a:ext cx="9143244" cy="4998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04A74561-42EF-41C5-D575-0EA50924DE0D}"/>
              </a:ext>
            </a:extLst>
          </p:cNvPr>
          <p:cNvSpPr txBox="1"/>
          <p:nvPr/>
        </p:nvSpPr>
        <p:spPr>
          <a:xfrm>
            <a:off x="1295400" y="1872259"/>
            <a:ext cx="6538475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Nama </a:t>
            </a:r>
            <a:r>
              <a:rPr lang="en-US" sz="1600" dirty="0" err="1"/>
              <a:t>aslinya</a:t>
            </a:r>
            <a:r>
              <a:rPr lang="en-US" sz="1600" dirty="0"/>
              <a:t> Maulana Malik Ibrahim. Lahir di Samarkand, Asia Tengah pada </a:t>
            </a:r>
            <a:r>
              <a:rPr lang="en-US" sz="1600" dirty="0" err="1"/>
              <a:t>awal</a:t>
            </a:r>
            <a:r>
              <a:rPr lang="en-US" sz="1600" dirty="0"/>
              <a:t> </a:t>
            </a:r>
            <a:r>
              <a:rPr lang="en-US" sz="1600" dirty="0" err="1"/>
              <a:t>abad</a:t>
            </a:r>
            <a:r>
              <a:rPr lang="en-US" sz="1600" dirty="0"/>
              <a:t> ke-14 M.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Pertama</a:t>
            </a:r>
            <a:r>
              <a:rPr lang="en-US" sz="1600" dirty="0"/>
              <a:t> kali </a:t>
            </a:r>
            <a:r>
              <a:rPr lang="en-US" sz="1600" dirty="0" err="1"/>
              <a:t>menyebarkan</a:t>
            </a:r>
            <a:r>
              <a:rPr lang="en-US" sz="1600" dirty="0"/>
              <a:t> agama Islam di </a:t>
            </a:r>
            <a:r>
              <a:rPr lang="en-US" sz="1600" dirty="0" err="1"/>
              <a:t>Leran</a:t>
            </a:r>
            <a:r>
              <a:rPr lang="en-US" sz="1600" dirty="0"/>
              <a:t>, </a:t>
            </a:r>
            <a:r>
              <a:rPr lang="en-US" sz="1600" dirty="0" err="1"/>
              <a:t>Manyar</a:t>
            </a:r>
            <a:r>
              <a:rPr lang="en-US" sz="1600" dirty="0"/>
              <a:t>, Gresik.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Melakukan</a:t>
            </a:r>
            <a:r>
              <a:rPr lang="en-US" sz="1600" dirty="0"/>
              <a:t> </a:t>
            </a:r>
            <a:r>
              <a:rPr lang="en-US" sz="1600" dirty="0" err="1"/>
              <a:t>dakwah</a:t>
            </a:r>
            <a:r>
              <a:rPr lang="en-US" sz="1600" dirty="0"/>
              <a:t> Ketika </a:t>
            </a:r>
            <a:r>
              <a:rPr lang="en-US" sz="1600" dirty="0" err="1"/>
              <a:t>berdagang</a:t>
            </a:r>
            <a:r>
              <a:rPr lang="en-US" sz="1600" dirty="0"/>
              <a:t> di </a:t>
            </a:r>
            <a:r>
              <a:rPr lang="en-US" sz="1600" dirty="0" err="1"/>
              <a:t>dekat</a:t>
            </a:r>
            <a:r>
              <a:rPr lang="en-US" sz="1600" dirty="0"/>
              <a:t> </a:t>
            </a:r>
            <a:r>
              <a:rPr lang="en-US" sz="1600" dirty="0" err="1"/>
              <a:t>pelabuhan</a:t>
            </a:r>
            <a:r>
              <a:rPr lang="en-US" sz="1600" dirty="0"/>
              <a:t> dan </a:t>
            </a:r>
            <a:r>
              <a:rPr lang="en-US" sz="1600" dirty="0" err="1"/>
              <a:t>menjadi</a:t>
            </a:r>
            <a:r>
              <a:rPr lang="en-US" sz="1600" dirty="0"/>
              <a:t> </a:t>
            </a:r>
            <a:r>
              <a:rPr lang="en-US" sz="1600" dirty="0" err="1"/>
              <a:t>tabib</a:t>
            </a:r>
            <a:r>
              <a:rPr lang="en-US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Cara </a:t>
            </a:r>
            <a:r>
              <a:rPr lang="en-US" sz="1600" dirty="0" err="1"/>
              <a:t>dakwahnya</a:t>
            </a:r>
            <a:r>
              <a:rPr lang="en-US" sz="1600" dirty="0"/>
              <a:t> </a:t>
            </a:r>
            <a:r>
              <a:rPr lang="en-US" sz="1600" dirty="0" err="1"/>
              <a:t>adalah</a:t>
            </a:r>
            <a:r>
              <a:rPr lang="en-US" sz="1600" dirty="0"/>
              <a:t>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menjalin</a:t>
            </a:r>
            <a:r>
              <a:rPr lang="en-US" sz="1600" dirty="0"/>
              <a:t> </a:t>
            </a:r>
            <a:r>
              <a:rPr lang="en-US" sz="1600" dirty="0" err="1"/>
              <a:t>silaturrahmi</a:t>
            </a:r>
            <a:r>
              <a:rPr lang="en-US" sz="1600" dirty="0"/>
              <a:t> dan </a:t>
            </a:r>
            <a:r>
              <a:rPr lang="en-US" sz="1600" dirty="0" err="1"/>
              <a:t>bergaul</a:t>
            </a:r>
            <a:r>
              <a:rPr lang="en-US" sz="1600" dirty="0"/>
              <a:t>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semua</a:t>
            </a:r>
            <a:r>
              <a:rPr lang="en-US" sz="1600" dirty="0"/>
              <a:t> </a:t>
            </a:r>
            <a:r>
              <a:rPr lang="en-US" sz="1600" dirty="0" err="1"/>
              <a:t>kalangan</a:t>
            </a:r>
            <a:r>
              <a:rPr lang="en-US" sz="1600" dirty="0"/>
              <a:t> </a:t>
            </a:r>
            <a:r>
              <a:rPr lang="en-US" sz="1600" dirty="0" err="1"/>
              <a:t>masyarakat</a:t>
            </a:r>
            <a:r>
              <a:rPr lang="en-US" sz="16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Berhasil</a:t>
            </a:r>
            <a:r>
              <a:rPr lang="en-US" sz="1600" dirty="0"/>
              <a:t> </a:t>
            </a:r>
            <a:r>
              <a:rPr lang="en-US" sz="1600" dirty="0" err="1"/>
              <a:t>membangun</a:t>
            </a:r>
            <a:r>
              <a:rPr lang="en-US" sz="1600" dirty="0"/>
              <a:t> </a:t>
            </a:r>
            <a:r>
              <a:rPr lang="en-US" sz="1600" dirty="0" err="1"/>
              <a:t>pesantren</a:t>
            </a:r>
            <a:r>
              <a:rPr lang="en-US" sz="1600" dirty="0"/>
              <a:t> di </a:t>
            </a:r>
            <a:r>
              <a:rPr lang="en-US" sz="1600" dirty="0" err="1"/>
              <a:t>Leran</a:t>
            </a:r>
            <a:r>
              <a:rPr lang="en-US" sz="1600" dirty="0"/>
              <a:t>, Gresik dan </a:t>
            </a:r>
            <a:r>
              <a:rPr lang="en-US" sz="1600" dirty="0" err="1"/>
              <a:t>membangun</a:t>
            </a:r>
            <a:r>
              <a:rPr lang="en-US" sz="1600" dirty="0"/>
              <a:t> masjid.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Wafat</a:t>
            </a:r>
            <a:r>
              <a:rPr lang="en-US" sz="1600" dirty="0"/>
              <a:t> pada </a:t>
            </a:r>
            <a:r>
              <a:rPr lang="en-US" sz="1600" dirty="0" err="1"/>
              <a:t>tahun</a:t>
            </a:r>
            <a:r>
              <a:rPr lang="en-US" sz="1600" dirty="0"/>
              <a:t> 1419 dan </a:t>
            </a:r>
            <a:r>
              <a:rPr lang="en-US" sz="1600" dirty="0" err="1"/>
              <a:t>dimakamkan</a:t>
            </a:r>
            <a:r>
              <a:rPr lang="en-US" sz="1600" dirty="0"/>
              <a:t> di </a:t>
            </a:r>
            <a:r>
              <a:rPr lang="en-US" sz="1600" dirty="0" err="1"/>
              <a:t>Desa</a:t>
            </a:r>
            <a:r>
              <a:rPr lang="en-US" sz="1600" dirty="0"/>
              <a:t> </a:t>
            </a:r>
            <a:r>
              <a:rPr lang="en-US" sz="1600" dirty="0" err="1"/>
              <a:t>Gapura</a:t>
            </a:r>
            <a:r>
              <a:rPr lang="en-US" sz="1600" dirty="0"/>
              <a:t> </a:t>
            </a:r>
            <a:r>
              <a:rPr lang="en-US" sz="1600" dirty="0" err="1"/>
              <a:t>Wetan</a:t>
            </a:r>
            <a:r>
              <a:rPr lang="en-US" sz="1600" dirty="0"/>
              <a:t>, Gresik.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361898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3" name="Google Shape;863;p46"/>
          <p:cNvGrpSpPr/>
          <p:nvPr/>
        </p:nvGrpSpPr>
        <p:grpSpPr>
          <a:xfrm>
            <a:off x="5800011" y="202313"/>
            <a:ext cx="3196828" cy="2102149"/>
            <a:chOff x="235800" y="830650"/>
            <a:chExt cx="6978450" cy="4588844"/>
          </a:xfrm>
        </p:grpSpPr>
        <p:sp>
          <p:nvSpPr>
            <p:cNvPr id="864" name="Google Shape;864;p46"/>
            <p:cNvSpPr/>
            <p:nvPr/>
          </p:nvSpPr>
          <p:spPr>
            <a:xfrm>
              <a:off x="235800" y="1224769"/>
              <a:ext cx="2592225" cy="4194725"/>
            </a:xfrm>
            <a:custGeom>
              <a:avLst/>
              <a:gdLst/>
              <a:ahLst/>
              <a:cxnLst/>
              <a:rect l="l" t="t" r="r" b="b"/>
              <a:pathLst>
                <a:path w="103689" h="167789" extrusionOk="0">
                  <a:moveTo>
                    <a:pt x="13807" y="0"/>
                  </a:moveTo>
                  <a:cubicBezTo>
                    <a:pt x="11526" y="0"/>
                    <a:pt x="9194" y="921"/>
                    <a:pt x="7431" y="2357"/>
                  </a:cubicBezTo>
                  <a:cubicBezTo>
                    <a:pt x="6418" y="3183"/>
                    <a:pt x="7559" y="5231"/>
                    <a:pt x="8433" y="6203"/>
                  </a:cubicBezTo>
                  <a:cubicBezTo>
                    <a:pt x="9308" y="7175"/>
                    <a:pt x="10393" y="8259"/>
                    <a:pt x="10189" y="9549"/>
                  </a:cubicBezTo>
                  <a:cubicBezTo>
                    <a:pt x="9355" y="9975"/>
                    <a:pt x="8287" y="10084"/>
                    <a:pt x="7292" y="10084"/>
                  </a:cubicBezTo>
                  <a:cubicBezTo>
                    <a:pt x="7024" y="10084"/>
                    <a:pt x="6762" y="10076"/>
                    <a:pt x="6511" y="10065"/>
                  </a:cubicBezTo>
                  <a:cubicBezTo>
                    <a:pt x="6102" y="10046"/>
                    <a:pt x="5686" y="9992"/>
                    <a:pt x="5277" y="9992"/>
                  </a:cubicBezTo>
                  <a:cubicBezTo>
                    <a:pt x="4990" y="9992"/>
                    <a:pt x="4705" y="10019"/>
                    <a:pt x="4430" y="10104"/>
                  </a:cubicBezTo>
                  <a:cubicBezTo>
                    <a:pt x="3763" y="10310"/>
                    <a:pt x="3182" y="11034"/>
                    <a:pt x="3440" y="11683"/>
                  </a:cubicBezTo>
                  <a:cubicBezTo>
                    <a:pt x="2981" y="12481"/>
                    <a:pt x="2431" y="12899"/>
                    <a:pt x="2962" y="13650"/>
                  </a:cubicBezTo>
                  <a:cubicBezTo>
                    <a:pt x="3377" y="14235"/>
                    <a:pt x="4081" y="14716"/>
                    <a:pt x="4076" y="15434"/>
                  </a:cubicBezTo>
                  <a:cubicBezTo>
                    <a:pt x="4071" y="16003"/>
                    <a:pt x="3591" y="16462"/>
                    <a:pt x="3082" y="16719"/>
                  </a:cubicBezTo>
                  <a:cubicBezTo>
                    <a:pt x="2572" y="16973"/>
                    <a:pt x="2000" y="17102"/>
                    <a:pt x="1518" y="17408"/>
                  </a:cubicBezTo>
                  <a:cubicBezTo>
                    <a:pt x="13" y="18366"/>
                    <a:pt x="0" y="20519"/>
                    <a:pt x="159" y="22295"/>
                  </a:cubicBezTo>
                  <a:cubicBezTo>
                    <a:pt x="1133" y="23491"/>
                    <a:pt x="1285" y="25550"/>
                    <a:pt x="817" y="27017"/>
                  </a:cubicBezTo>
                  <a:cubicBezTo>
                    <a:pt x="639" y="27577"/>
                    <a:pt x="351" y="28172"/>
                    <a:pt x="552" y="28724"/>
                  </a:cubicBezTo>
                  <a:cubicBezTo>
                    <a:pt x="782" y="29356"/>
                    <a:pt x="1526" y="29605"/>
                    <a:pt x="2177" y="29773"/>
                  </a:cubicBezTo>
                  <a:cubicBezTo>
                    <a:pt x="2891" y="29958"/>
                    <a:pt x="3669" y="30130"/>
                    <a:pt x="4408" y="30130"/>
                  </a:cubicBezTo>
                  <a:cubicBezTo>
                    <a:pt x="5109" y="30130"/>
                    <a:pt x="5775" y="29975"/>
                    <a:pt x="6314" y="29528"/>
                  </a:cubicBezTo>
                  <a:cubicBezTo>
                    <a:pt x="7583" y="28478"/>
                    <a:pt x="9157" y="28121"/>
                    <a:pt x="10834" y="28121"/>
                  </a:cubicBezTo>
                  <a:cubicBezTo>
                    <a:pt x="13016" y="28121"/>
                    <a:pt x="15374" y="28725"/>
                    <a:pt x="17464" y="29196"/>
                  </a:cubicBezTo>
                  <a:cubicBezTo>
                    <a:pt x="18740" y="29482"/>
                    <a:pt x="20083" y="29952"/>
                    <a:pt x="20830" y="31028"/>
                  </a:cubicBezTo>
                  <a:cubicBezTo>
                    <a:pt x="21824" y="32461"/>
                    <a:pt x="21400" y="34451"/>
                    <a:pt x="20580" y="35993"/>
                  </a:cubicBezTo>
                  <a:cubicBezTo>
                    <a:pt x="19762" y="37533"/>
                    <a:pt x="18587" y="38903"/>
                    <a:pt x="18068" y="40567"/>
                  </a:cubicBezTo>
                  <a:cubicBezTo>
                    <a:pt x="17582" y="42129"/>
                    <a:pt x="17717" y="43806"/>
                    <a:pt x="17859" y="45436"/>
                  </a:cubicBezTo>
                  <a:cubicBezTo>
                    <a:pt x="18032" y="47441"/>
                    <a:pt x="18242" y="49554"/>
                    <a:pt x="19405" y="51198"/>
                  </a:cubicBezTo>
                  <a:cubicBezTo>
                    <a:pt x="20624" y="52922"/>
                    <a:pt x="21392" y="55494"/>
                    <a:pt x="21294" y="57601"/>
                  </a:cubicBezTo>
                  <a:cubicBezTo>
                    <a:pt x="21216" y="59294"/>
                    <a:pt x="20619" y="60958"/>
                    <a:pt x="20775" y="62645"/>
                  </a:cubicBezTo>
                  <a:cubicBezTo>
                    <a:pt x="21057" y="65704"/>
                    <a:pt x="23699" y="67999"/>
                    <a:pt x="26397" y="69471"/>
                  </a:cubicBezTo>
                  <a:cubicBezTo>
                    <a:pt x="29219" y="71013"/>
                    <a:pt x="31651" y="73637"/>
                    <a:pt x="32623" y="76701"/>
                  </a:cubicBezTo>
                  <a:cubicBezTo>
                    <a:pt x="33112" y="78241"/>
                    <a:pt x="33257" y="79868"/>
                    <a:pt x="33688" y="81425"/>
                  </a:cubicBezTo>
                  <a:cubicBezTo>
                    <a:pt x="34432" y="84119"/>
                    <a:pt x="36051" y="86565"/>
                    <a:pt x="38239" y="88307"/>
                  </a:cubicBezTo>
                  <a:cubicBezTo>
                    <a:pt x="39834" y="89575"/>
                    <a:pt x="42451" y="90023"/>
                    <a:pt x="44455" y="90388"/>
                  </a:cubicBezTo>
                  <a:cubicBezTo>
                    <a:pt x="45495" y="90578"/>
                    <a:pt x="46617" y="90728"/>
                    <a:pt x="47400" y="91437"/>
                  </a:cubicBezTo>
                  <a:cubicBezTo>
                    <a:pt x="47762" y="91764"/>
                    <a:pt x="48023" y="92187"/>
                    <a:pt x="48369" y="92530"/>
                  </a:cubicBezTo>
                  <a:cubicBezTo>
                    <a:pt x="50044" y="94188"/>
                    <a:pt x="53127" y="93507"/>
                    <a:pt x="54821" y="95145"/>
                  </a:cubicBezTo>
                  <a:cubicBezTo>
                    <a:pt x="55259" y="95566"/>
                    <a:pt x="55558" y="96107"/>
                    <a:pt x="55941" y="96579"/>
                  </a:cubicBezTo>
                  <a:cubicBezTo>
                    <a:pt x="56887" y="97736"/>
                    <a:pt x="58370" y="98428"/>
                    <a:pt x="59861" y="98428"/>
                  </a:cubicBezTo>
                  <a:cubicBezTo>
                    <a:pt x="60003" y="98428"/>
                    <a:pt x="60145" y="98421"/>
                    <a:pt x="60286" y="98409"/>
                  </a:cubicBezTo>
                  <a:lnTo>
                    <a:pt x="60286" y="98409"/>
                  </a:lnTo>
                  <a:cubicBezTo>
                    <a:pt x="59905" y="99653"/>
                    <a:pt x="61397" y="101114"/>
                    <a:pt x="60936" y="102330"/>
                  </a:cubicBezTo>
                  <a:cubicBezTo>
                    <a:pt x="60565" y="103312"/>
                    <a:pt x="59445" y="103741"/>
                    <a:pt x="58674" y="104452"/>
                  </a:cubicBezTo>
                  <a:cubicBezTo>
                    <a:pt x="57337" y="105685"/>
                    <a:pt x="57129" y="107795"/>
                    <a:pt x="57705" y="109521"/>
                  </a:cubicBezTo>
                  <a:cubicBezTo>
                    <a:pt x="58282" y="111246"/>
                    <a:pt x="59498" y="112671"/>
                    <a:pt x="60717" y="114022"/>
                  </a:cubicBezTo>
                  <a:cubicBezTo>
                    <a:pt x="62978" y="116530"/>
                    <a:pt x="65696" y="117746"/>
                    <a:pt x="68148" y="120066"/>
                  </a:cubicBezTo>
                  <a:cubicBezTo>
                    <a:pt x="70420" y="122216"/>
                    <a:pt x="70937" y="125696"/>
                    <a:pt x="70438" y="128784"/>
                  </a:cubicBezTo>
                  <a:cubicBezTo>
                    <a:pt x="69938" y="131872"/>
                    <a:pt x="68585" y="134744"/>
                    <a:pt x="67620" y="137718"/>
                  </a:cubicBezTo>
                  <a:cubicBezTo>
                    <a:pt x="65814" y="143276"/>
                    <a:pt x="65376" y="149382"/>
                    <a:pt x="67102" y="154963"/>
                  </a:cubicBezTo>
                  <a:cubicBezTo>
                    <a:pt x="68828" y="160546"/>
                    <a:pt x="72869" y="165522"/>
                    <a:pt x="78283" y="167717"/>
                  </a:cubicBezTo>
                  <a:cubicBezTo>
                    <a:pt x="78404" y="167766"/>
                    <a:pt x="78530" y="167788"/>
                    <a:pt x="78658" y="167788"/>
                  </a:cubicBezTo>
                  <a:cubicBezTo>
                    <a:pt x="79167" y="167788"/>
                    <a:pt x="79705" y="167444"/>
                    <a:pt x="80056" y="167066"/>
                  </a:cubicBezTo>
                  <a:cubicBezTo>
                    <a:pt x="80495" y="166591"/>
                    <a:pt x="80589" y="165833"/>
                    <a:pt x="80281" y="165265"/>
                  </a:cubicBezTo>
                  <a:cubicBezTo>
                    <a:pt x="79304" y="163467"/>
                    <a:pt x="77566" y="161932"/>
                    <a:pt x="76298" y="160326"/>
                  </a:cubicBezTo>
                  <a:cubicBezTo>
                    <a:pt x="75898" y="159821"/>
                    <a:pt x="75478" y="159248"/>
                    <a:pt x="75530" y="158607"/>
                  </a:cubicBezTo>
                  <a:cubicBezTo>
                    <a:pt x="75589" y="157886"/>
                    <a:pt x="76208" y="157367"/>
                    <a:pt x="76666" y="156807"/>
                  </a:cubicBezTo>
                  <a:cubicBezTo>
                    <a:pt x="77361" y="155947"/>
                    <a:pt x="77729" y="154867"/>
                    <a:pt x="77704" y="153762"/>
                  </a:cubicBezTo>
                  <a:cubicBezTo>
                    <a:pt x="77674" y="152733"/>
                    <a:pt x="77075" y="151726"/>
                    <a:pt x="77111" y="150697"/>
                  </a:cubicBezTo>
                  <a:cubicBezTo>
                    <a:pt x="77146" y="149667"/>
                    <a:pt x="77701" y="148583"/>
                    <a:pt x="78676" y="148251"/>
                  </a:cubicBezTo>
                  <a:cubicBezTo>
                    <a:pt x="79120" y="148100"/>
                    <a:pt x="79614" y="148115"/>
                    <a:pt x="80042" y="147926"/>
                  </a:cubicBezTo>
                  <a:cubicBezTo>
                    <a:pt x="81453" y="147303"/>
                    <a:pt x="81228" y="145153"/>
                    <a:pt x="82249" y="143996"/>
                  </a:cubicBezTo>
                  <a:cubicBezTo>
                    <a:pt x="82722" y="143460"/>
                    <a:pt x="83419" y="143193"/>
                    <a:pt x="84064" y="142883"/>
                  </a:cubicBezTo>
                  <a:cubicBezTo>
                    <a:pt x="86792" y="141571"/>
                    <a:pt x="89035" y="138972"/>
                    <a:pt x="89283" y="135957"/>
                  </a:cubicBezTo>
                  <a:cubicBezTo>
                    <a:pt x="89483" y="133544"/>
                    <a:pt x="88605" y="130615"/>
                    <a:pt x="90438" y="129034"/>
                  </a:cubicBezTo>
                  <a:cubicBezTo>
                    <a:pt x="91238" y="128344"/>
                    <a:pt x="92244" y="128199"/>
                    <a:pt x="93314" y="128199"/>
                  </a:cubicBezTo>
                  <a:cubicBezTo>
                    <a:pt x="94087" y="128199"/>
                    <a:pt x="94894" y="128275"/>
                    <a:pt x="95682" y="128275"/>
                  </a:cubicBezTo>
                  <a:cubicBezTo>
                    <a:pt x="96098" y="128275"/>
                    <a:pt x="96509" y="128254"/>
                    <a:pt x="96908" y="128189"/>
                  </a:cubicBezTo>
                  <a:cubicBezTo>
                    <a:pt x="97800" y="128044"/>
                    <a:pt x="98396" y="127214"/>
                    <a:pt x="98814" y="126412"/>
                  </a:cubicBezTo>
                  <a:cubicBezTo>
                    <a:pt x="99231" y="125609"/>
                    <a:pt x="99280" y="124658"/>
                    <a:pt x="99129" y="123766"/>
                  </a:cubicBezTo>
                  <a:cubicBezTo>
                    <a:pt x="98945" y="122668"/>
                    <a:pt x="98473" y="121597"/>
                    <a:pt x="98577" y="120489"/>
                  </a:cubicBezTo>
                  <a:cubicBezTo>
                    <a:pt x="98723" y="118930"/>
                    <a:pt x="99942" y="117730"/>
                    <a:pt x="100886" y="116480"/>
                  </a:cubicBezTo>
                  <a:cubicBezTo>
                    <a:pt x="102003" y="114998"/>
                    <a:pt x="102797" y="113297"/>
                    <a:pt x="103214" y="111488"/>
                  </a:cubicBezTo>
                  <a:cubicBezTo>
                    <a:pt x="103689" y="109429"/>
                    <a:pt x="102371" y="106997"/>
                    <a:pt x="100524" y="105970"/>
                  </a:cubicBezTo>
                  <a:cubicBezTo>
                    <a:pt x="98677" y="104943"/>
                    <a:pt x="96462" y="104915"/>
                    <a:pt x="94350" y="104853"/>
                  </a:cubicBezTo>
                  <a:cubicBezTo>
                    <a:pt x="92237" y="104794"/>
                    <a:pt x="89999" y="104633"/>
                    <a:pt x="88273" y="103414"/>
                  </a:cubicBezTo>
                  <a:cubicBezTo>
                    <a:pt x="86692" y="102296"/>
                    <a:pt x="85799" y="100469"/>
                    <a:pt x="84550" y="98991"/>
                  </a:cubicBezTo>
                  <a:cubicBezTo>
                    <a:pt x="82441" y="96497"/>
                    <a:pt x="79375" y="95057"/>
                    <a:pt x="76410" y="93690"/>
                  </a:cubicBezTo>
                  <a:cubicBezTo>
                    <a:pt x="75559" y="93298"/>
                    <a:pt x="74630" y="92901"/>
                    <a:pt x="73720" y="92901"/>
                  </a:cubicBezTo>
                  <a:cubicBezTo>
                    <a:pt x="73431" y="92901"/>
                    <a:pt x="73144" y="92941"/>
                    <a:pt x="72862" y="93034"/>
                  </a:cubicBezTo>
                  <a:cubicBezTo>
                    <a:pt x="72400" y="93185"/>
                    <a:pt x="71985" y="93473"/>
                    <a:pt x="71508" y="93564"/>
                  </a:cubicBezTo>
                  <a:cubicBezTo>
                    <a:pt x="71390" y="93586"/>
                    <a:pt x="71274" y="93597"/>
                    <a:pt x="71159" y="93597"/>
                  </a:cubicBezTo>
                  <a:cubicBezTo>
                    <a:pt x="70006" y="93597"/>
                    <a:pt x="69033" y="92520"/>
                    <a:pt x="67966" y="91944"/>
                  </a:cubicBezTo>
                  <a:cubicBezTo>
                    <a:pt x="67424" y="91651"/>
                    <a:pt x="66830" y="91518"/>
                    <a:pt x="66231" y="91518"/>
                  </a:cubicBezTo>
                  <a:cubicBezTo>
                    <a:pt x="64138" y="91518"/>
                    <a:pt x="61986" y="93147"/>
                    <a:pt x="61817" y="95293"/>
                  </a:cubicBezTo>
                  <a:cubicBezTo>
                    <a:pt x="61476" y="95410"/>
                    <a:pt x="61056" y="95468"/>
                    <a:pt x="60611" y="95468"/>
                  </a:cubicBezTo>
                  <a:cubicBezTo>
                    <a:pt x="59413" y="95468"/>
                    <a:pt x="58031" y="95047"/>
                    <a:pt x="57510" y="94228"/>
                  </a:cubicBezTo>
                  <a:cubicBezTo>
                    <a:pt x="56995" y="93419"/>
                    <a:pt x="56789" y="92287"/>
                    <a:pt x="55904" y="91918"/>
                  </a:cubicBezTo>
                  <a:cubicBezTo>
                    <a:pt x="55432" y="91722"/>
                    <a:pt x="54840" y="91796"/>
                    <a:pt x="54455" y="91458"/>
                  </a:cubicBezTo>
                  <a:cubicBezTo>
                    <a:pt x="53818" y="90898"/>
                    <a:pt x="54313" y="89881"/>
                    <a:pt x="54428" y="89040"/>
                  </a:cubicBezTo>
                  <a:cubicBezTo>
                    <a:pt x="54609" y="87696"/>
                    <a:pt x="53607" y="86419"/>
                    <a:pt x="52383" y="85834"/>
                  </a:cubicBezTo>
                  <a:cubicBezTo>
                    <a:pt x="51161" y="85249"/>
                    <a:pt x="49761" y="85202"/>
                    <a:pt x="48407" y="85159"/>
                  </a:cubicBezTo>
                  <a:cubicBezTo>
                    <a:pt x="47051" y="85115"/>
                    <a:pt x="45649" y="85054"/>
                    <a:pt x="44436" y="84447"/>
                  </a:cubicBezTo>
                  <a:cubicBezTo>
                    <a:pt x="42077" y="83264"/>
                    <a:pt x="41111" y="80063"/>
                    <a:pt x="42146" y="77635"/>
                  </a:cubicBezTo>
                  <a:cubicBezTo>
                    <a:pt x="43156" y="75267"/>
                    <a:pt x="45760" y="73783"/>
                    <a:pt x="48337" y="73783"/>
                  </a:cubicBezTo>
                  <a:cubicBezTo>
                    <a:pt x="48401" y="73783"/>
                    <a:pt x="48464" y="73784"/>
                    <a:pt x="48528" y="73786"/>
                  </a:cubicBezTo>
                  <a:cubicBezTo>
                    <a:pt x="51112" y="73862"/>
                    <a:pt x="53842" y="75749"/>
                    <a:pt x="53870" y="78335"/>
                  </a:cubicBezTo>
                  <a:cubicBezTo>
                    <a:pt x="53875" y="78746"/>
                    <a:pt x="54287" y="78928"/>
                    <a:pt x="54735" y="78928"/>
                  </a:cubicBezTo>
                  <a:cubicBezTo>
                    <a:pt x="55004" y="78928"/>
                    <a:pt x="55285" y="78863"/>
                    <a:pt x="55498" y="78741"/>
                  </a:cubicBezTo>
                  <a:cubicBezTo>
                    <a:pt x="56067" y="78416"/>
                    <a:pt x="56365" y="77760"/>
                    <a:pt x="56505" y="77119"/>
                  </a:cubicBezTo>
                  <a:cubicBezTo>
                    <a:pt x="56645" y="76478"/>
                    <a:pt x="56664" y="75812"/>
                    <a:pt x="56860" y="75186"/>
                  </a:cubicBezTo>
                  <a:cubicBezTo>
                    <a:pt x="57310" y="73749"/>
                    <a:pt x="58757" y="72690"/>
                    <a:pt x="60261" y="72690"/>
                  </a:cubicBezTo>
                  <a:cubicBezTo>
                    <a:pt x="60273" y="72690"/>
                    <a:pt x="60285" y="72690"/>
                    <a:pt x="60297" y="72690"/>
                  </a:cubicBezTo>
                  <a:cubicBezTo>
                    <a:pt x="60306" y="72690"/>
                    <a:pt x="60314" y="72690"/>
                    <a:pt x="60323" y="72690"/>
                  </a:cubicBezTo>
                  <a:cubicBezTo>
                    <a:pt x="61893" y="72690"/>
                    <a:pt x="62998" y="71122"/>
                    <a:pt x="64116" y="70013"/>
                  </a:cubicBezTo>
                  <a:cubicBezTo>
                    <a:pt x="65241" y="68896"/>
                    <a:pt x="65913" y="67214"/>
                    <a:pt x="65469" y="65693"/>
                  </a:cubicBezTo>
                  <a:cubicBezTo>
                    <a:pt x="65229" y="64873"/>
                    <a:pt x="64683" y="64046"/>
                    <a:pt x="64956" y="63238"/>
                  </a:cubicBezTo>
                  <a:cubicBezTo>
                    <a:pt x="65170" y="62604"/>
                    <a:pt x="65822" y="62237"/>
                    <a:pt x="66438" y="61978"/>
                  </a:cubicBezTo>
                  <a:cubicBezTo>
                    <a:pt x="67992" y="61328"/>
                    <a:pt x="69657" y="60995"/>
                    <a:pt x="71338" y="60995"/>
                  </a:cubicBezTo>
                  <a:cubicBezTo>
                    <a:pt x="71514" y="60995"/>
                    <a:pt x="71689" y="60998"/>
                    <a:pt x="71865" y="61005"/>
                  </a:cubicBezTo>
                  <a:cubicBezTo>
                    <a:pt x="71916" y="61008"/>
                    <a:pt x="71966" y="61009"/>
                    <a:pt x="72016" y="61009"/>
                  </a:cubicBezTo>
                  <a:cubicBezTo>
                    <a:pt x="73530" y="61009"/>
                    <a:pt x="74333" y="60016"/>
                    <a:pt x="75129" y="58671"/>
                  </a:cubicBezTo>
                  <a:cubicBezTo>
                    <a:pt x="75724" y="57667"/>
                    <a:pt x="75988" y="56400"/>
                    <a:pt x="76935" y="55719"/>
                  </a:cubicBezTo>
                  <a:cubicBezTo>
                    <a:pt x="77461" y="55341"/>
                    <a:pt x="78061" y="55227"/>
                    <a:pt x="78697" y="55227"/>
                  </a:cubicBezTo>
                  <a:cubicBezTo>
                    <a:pt x="79669" y="55227"/>
                    <a:pt x="80723" y="55493"/>
                    <a:pt x="81724" y="55493"/>
                  </a:cubicBezTo>
                  <a:cubicBezTo>
                    <a:pt x="81835" y="55493"/>
                    <a:pt x="81945" y="55490"/>
                    <a:pt x="82055" y="55483"/>
                  </a:cubicBezTo>
                  <a:cubicBezTo>
                    <a:pt x="84597" y="55311"/>
                    <a:pt x="86582" y="52458"/>
                    <a:pt x="85860" y="50015"/>
                  </a:cubicBezTo>
                  <a:cubicBezTo>
                    <a:pt x="85517" y="48852"/>
                    <a:pt x="84704" y="47901"/>
                    <a:pt x="84043" y="46884"/>
                  </a:cubicBezTo>
                  <a:cubicBezTo>
                    <a:pt x="83131" y="45481"/>
                    <a:pt x="82492" y="43918"/>
                    <a:pt x="82159" y="42277"/>
                  </a:cubicBezTo>
                  <a:cubicBezTo>
                    <a:pt x="81854" y="40773"/>
                    <a:pt x="81767" y="39118"/>
                    <a:pt x="80776" y="37947"/>
                  </a:cubicBezTo>
                  <a:cubicBezTo>
                    <a:pt x="79227" y="38020"/>
                    <a:pt x="77350" y="37975"/>
                    <a:pt x="75971" y="38686"/>
                  </a:cubicBezTo>
                  <a:cubicBezTo>
                    <a:pt x="75699" y="37108"/>
                    <a:pt x="75398" y="35461"/>
                    <a:pt x="74423" y="34192"/>
                  </a:cubicBezTo>
                  <a:cubicBezTo>
                    <a:pt x="73732" y="33291"/>
                    <a:pt x="72587" y="32657"/>
                    <a:pt x="71488" y="32657"/>
                  </a:cubicBezTo>
                  <a:cubicBezTo>
                    <a:pt x="71039" y="32657"/>
                    <a:pt x="70597" y="32763"/>
                    <a:pt x="70198" y="32999"/>
                  </a:cubicBezTo>
                  <a:cubicBezTo>
                    <a:pt x="68851" y="33794"/>
                    <a:pt x="68559" y="35642"/>
                    <a:pt x="68807" y="37187"/>
                  </a:cubicBezTo>
                  <a:cubicBezTo>
                    <a:pt x="69057" y="38731"/>
                    <a:pt x="69698" y="40227"/>
                    <a:pt x="69655" y="41791"/>
                  </a:cubicBezTo>
                  <a:cubicBezTo>
                    <a:pt x="69615" y="43336"/>
                    <a:pt x="68552" y="45042"/>
                    <a:pt x="67017" y="45042"/>
                  </a:cubicBezTo>
                  <a:cubicBezTo>
                    <a:pt x="66998" y="45042"/>
                    <a:pt x="66979" y="45041"/>
                    <a:pt x="66960" y="45041"/>
                  </a:cubicBezTo>
                  <a:cubicBezTo>
                    <a:pt x="66146" y="45019"/>
                    <a:pt x="65416" y="44522"/>
                    <a:pt x="64843" y="43941"/>
                  </a:cubicBezTo>
                  <a:cubicBezTo>
                    <a:pt x="64022" y="43112"/>
                    <a:pt x="63372" y="42052"/>
                    <a:pt x="62317" y="41553"/>
                  </a:cubicBezTo>
                  <a:cubicBezTo>
                    <a:pt x="61507" y="41171"/>
                    <a:pt x="60577" y="41179"/>
                    <a:pt x="59704" y="40982"/>
                  </a:cubicBezTo>
                  <a:cubicBezTo>
                    <a:pt x="56728" y="40316"/>
                    <a:pt x="54688" y="36902"/>
                    <a:pt x="55510" y="33965"/>
                  </a:cubicBezTo>
                  <a:cubicBezTo>
                    <a:pt x="56182" y="31564"/>
                    <a:pt x="58657" y="29882"/>
                    <a:pt x="61117" y="29882"/>
                  </a:cubicBezTo>
                  <a:cubicBezTo>
                    <a:pt x="61664" y="29882"/>
                    <a:pt x="62211" y="29966"/>
                    <a:pt x="62737" y="30143"/>
                  </a:cubicBezTo>
                  <a:cubicBezTo>
                    <a:pt x="66237" y="28861"/>
                    <a:pt x="67660" y="24447"/>
                    <a:pt x="66265" y="20991"/>
                  </a:cubicBezTo>
                  <a:cubicBezTo>
                    <a:pt x="64868" y="17535"/>
                    <a:pt x="61115" y="15389"/>
                    <a:pt x="57392" y="15226"/>
                  </a:cubicBezTo>
                  <a:cubicBezTo>
                    <a:pt x="56302" y="15179"/>
                    <a:pt x="55191" y="15275"/>
                    <a:pt x="54134" y="15007"/>
                  </a:cubicBezTo>
                  <a:cubicBezTo>
                    <a:pt x="51145" y="14251"/>
                    <a:pt x="49582" y="10965"/>
                    <a:pt x="46980" y="9310"/>
                  </a:cubicBezTo>
                  <a:cubicBezTo>
                    <a:pt x="46287" y="8869"/>
                    <a:pt x="45224" y="8778"/>
                    <a:pt x="44079" y="8778"/>
                  </a:cubicBezTo>
                  <a:cubicBezTo>
                    <a:pt x="43277" y="8778"/>
                    <a:pt x="42435" y="8823"/>
                    <a:pt x="41651" y="8823"/>
                  </a:cubicBezTo>
                  <a:cubicBezTo>
                    <a:pt x="40795" y="8823"/>
                    <a:pt x="40007" y="8769"/>
                    <a:pt x="39418" y="8547"/>
                  </a:cubicBezTo>
                  <a:cubicBezTo>
                    <a:pt x="38499" y="8200"/>
                    <a:pt x="37525" y="8023"/>
                    <a:pt x="36546" y="8023"/>
                  </a:cubicBezTo>
                  <a:cubicBezTo>
                    <a:pt x="36275" y="8023"/>
                    <a:pt x="36003" y="8037"/>
                    <a:pt x="35731" y="8064"/>
                  </a:cubicBezTo>
                  <a:cubicBezTo>
                    <a:pt x="34635" y="9104"/>
                    <a:pt x="32585" y="9398"/>
                    <a:pt x="31077" y="9499"/>
                  </a:cubicBezTo>
                  <a:cubicBezTo>
                    <a:pt x="29526" y="7990"/>
                    <a:pt x="27655" y="6585"/>
                    <a:pt x="25725" y="5605"/>
                  </a:cubicBezTo>
                  <a:cubicBezTo>
                    <a:pt x="24435" y="4951"/>
                    <a:pt x="22930" y="4260"/>
                    <a:pt x="22532" y="2870"/>
                  </a:cubicBezTo>
                  <a:cubicBezTo>
                    <a:pt x="22012" y="1053"/>
                    <a:pt x="19376" y="125"/>
                    <a:pt x="17200" y="125"/>
                  </a:cubicBezTo>
                  <a:cubicBezTo>
                    <a:pt x="16716" y="125"/>
                    <a:pt x="16254" y="171"/>
                    <a:pt x="15844" y="263"/>
                  </a:cubicBezTo>
                  <a:cubicBezTo>
                    <a:pt x="15181" y="84"/>
                    <a:pt x="14496" y="0"/>
                    <a:pt x="13807" y="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46"/>
            <p:cNvSpPr/>
            <p:nvPr/>
          </p:nvSpPr>
          <p:spPr>
            <a:xfrm>
              <a:off x="2370225" y="830650"/>
              <a:ext cx="1016975" cy="1158500"/>
            </a:xfrm>
            <a:custGeom>
              <a:avLst/>
              <a:gdLst/>
              <a:ahLst/>
              <a:cxnLst/>
              <a:rect l="l" t="t" r="r" b="b"/>
              <a:pathLst>
                <a:path w="40679" h="46340" extrusionOk="0">
                  <a:moveTo>
                    <a:pt x="15780" y="0"/>
                  </a:moveTo>
                  <a:cubicBezTo>
                    <a:pt x="14989" y="0"/>
                    <a:pt x="14213" y="109"/>
                    <a:pt x="13470" y="421"/>
                  </a:cubicBezTo>
                  <a:cubicBezTo>
                    <a:pt x="9879" y="1928"/>
                    <a:pt x="10933" y="5468"/>
                    <a:pt x="8580" y="7572"/>
                  </a:cubicBezTo>
                  <a:cubicBezTo>
                    <a:pt x="6546" y="9390"/>
                    <a:pt x="2788" y="7963"/>
                    <a:pt x="1150" y="10460"/>
                  </a:cubicBezTo>
                  <a:cubicBezTo>
                    <a:pt x="0" y="12215"/>
                    <a:pt x="1289" y="14606"/>
                    <a:pt x="2962" y="15871"/>
                  </a:cubicBezTo>
                  <a:cubicBezTo>
                    <a:pt x="4636" y="17135"/>
                    <a:pt x="6731" y="17894"/>
                    <a:pt x="8056" y="19522"/>
                  </a:cubicBezTo>
                  <a:cubicBezTo>
                    <a:pt x="10183" y="22136"/>
                    <a:pt x="9577" y="26004"/>
                    <a:pt x="8413" y="29169"/>
                  </a:cubicBezTo>
                  <a:cubicBezTo>
                    <a:pt x="7247" y="32332"/>
                    <a:pt x="5603" y="35532"/>
                    <a:pt x="6005" y="38881"/>
                  </a:cubicBezTo>
                  <a:cubicBezTo>
                    <a:pt x="6193" y="40459"/>
                    <a:pt x="6837" y="41956"/>
                    <a:pt x="7675" y="43307"/>
                  </a:cubicBezTo>
                  <a:cubicBezTo>
                    <a:pt x="8488" y="44615"/>
                    <a:pt x="9597" y="45873"/>
                    <a:pt x="11095" y="46235"/>
                  </a:cubicBezTo>
                  <a:cubicBezTo>
                    <a:pt x="11391" y="46306"/>
                    <a:pt x="11688" y="46339"/>
                    <a:pt x="11983" y="46339"/>
                  </a:cubicBezTo>
                  <a:cubicBezTo>
                    <a:pt x="13586" y="46339"/>
                    <a:pt x="15150" y="45367"/>
                    <a:pt x="16368" y="44250"/>
                  </a:cubicBezTo>
                  <a:cubicBezTo>
                    <a:pt x="17812" y="42927"/>
                    <a:pt x="19065" y="41325"/>
                    <a:pt x="20822" y="40465"/>
                  </a:cubicBezTo>
                  <a:cubicBezTo>
                    <a:pt x="23353" y="39224"/>
                    <a:pt x="26610" y="39686"/>
                    <a:pt x="28815" y="37929"/>
                  </a:cubicBezTo>
                  <a:cubicBezTo>
                    <a:pt x="31544" y="35754"/>
                    <a:pt x="31140" y="31606"/>
                    <a:pt x="31890" y="28199"/>
                  </a:cubicBezTo>
                  <a:cubicBezTo>
                    <a:pt x="33150" y="22476"/>
                    <a:pt x="38102" y="18249"/>
                    <a:pt x="40038" y="12718"/>
                  </a:cubicBezTo>
                  <a:cubicBezTo>
                    <a:pt x="40418" y="11636"/>
                    <a:pt x="40679" y="10499"/>
                    <a:pt x="40652" y="9352"/>
                  </a:cubicBezTo>
                  <a:cubicBezTo>
                    <a:pt x="40569" y="5649"/>
                    <a:pt x="37449" y="2571"/>
                    <a:pt x="33956" y="1339"/>
                  </a:cubicBezTo>
                  <a:cubicBezTo>
                    <a:pt x="31938" y="627"/>
                    <a:pt x="29911" y="457"/>
                    <a:pt x="27871" y="457"/>
                  </a:cubicBezTo>
                  <a:cubicBezTo>
                    <a:pt x="26007" y="457"/>
                    <a:pt x="24132" y="599"/>
                    <a:pt x="22245" y="599"/>
                  </a:cubicBezTo>
                  <a:cubicBezTo>
                    <a:pt x="21785" y="599"/>
                    <a:pt x="21325" y="591"/>
                    <a:pt x="20863" y="570"/>
                  </a:cubicBezTo>
                  <a:cubicBezTo>
                    <a:pt x="19225" y="496"/>
                    <a:pt x="17470" y="0"/>
                    <a:pt x="15780" y="0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46"/>
            <p:cNvSpPr/>
            <p:nvPr/>
          </p:nvSpPr>
          <p:spPr>
            <a:xfrm>
              <a:off x="3143325" y="1089650"/>
              <a:ext cx="4064350" cy="3503975"/>
            </a:xfrm>
            <a:custGeom>
              <a:avLst/>
              <a:gdLst/>
              <a:ahLst/>
              <a:cxnLst/>
              <a:rect l="l" t="t" r="r" b="b"/>
              <a:pathLst>
                <a:path w="162574" h="140159" extrusionOk="0">
                  <a:moveTo>
                    <a:pt x="149391" y="0"/>
                  </a:moveTo>
                  <a:cubicBezTo>
                    <a:pt x="148360" y="0"/>
                    <a:pt x="147330" y="156"/>
                    <a:pt x="146349" y="477"/>
                  </a:cubicBezTo>
                  <a:cubicBezTo>
                    <a:pt x="145329" y="812"/>
                    <a:pt x="144363" y="1309"/>
                    <a:pt x="143326" y="1583"/>
                  </a:cubicBezTo>
                  <a:cubicBezTo>
                    <a:pt x="142494" y="1801"/>
                    <a:pt x="141638" y="1870"/>
                    <a:pt x="140776" y="1870"/>
                  </a:cubicBezTo>
                  <a:cubicBezTo>
                    <a:pt x="140050" y="1870"/>
                    <a:pt x="139319" y="1821"/>
                    <a:pt x="138596" y="1772"/>
                  </a:cubicBezTo>
                  <a:lnTo>
                    <a:pt x="130106" y="1191"/>
                  </a:lnTo>
                  <a:cubicBezTo>
                    <a:pt x="129237" y="1132"/>
                    <a:pt x="128350" y="1076"/>
                    <a:pt x="127469" y="1076"/>
                  </a:cubicBezTo>
                  <a:cubicBezTo>
                    <a:pt x="125783" y="1076"/>
                    <a:pt x="124119" y="1281"/>
                    <a:pt x="122644" y="2056"/>
                  </a:cubicBezTo>
                  <a:cubicBezTo>
                    <a:pt x="119360" y="3782"/>
                    <a:pt x="117499" y="8084"/>
                    <a:pt x="113816" y="8529"/>
                  </a:cubicBezTo>
                  <a:cubicBezTo>
                    <a:pt x="113611" y="8554"/>
                    <a:pt x="113408" y="8566"/>
                    <a:pt x="113207" y="8566"/>
                  </a:cubicBezTo>
                  <a:cubicBezTo>
                    <a:pt x="110853" y="8566"/>
                    <a:pt x="108715" y="6973"/>
                    <a:pt x="106473" y="6087"/>
                  </a:cubicBezTo>
                  <a:cubicBezTo>
                    <a:pt x="105100" y="5543"/>
                    <a:pt x="103627" y="5279"/>
                    <a:pt x="102152" y="5279"/>
                  </a:cubicBezTo>
                  <a:cubicBezTo>
                    <a:pt x="99404" y="5279"/>
                    <a:pt x="96647" y="6196"/>
                    <a:pt x="94512" y="7933"/>
                  </a:cubicBezTo>
                  <a:cubicBezTo>
                    <a:pt x="93279" y="7304"/>
                    <a:pt x="93660" y="5468"/>
                    <a:pt x="93225" y="4153"/>
                  </a:cubicBezTo>
                  <a:cubicBezTo>
                    <a:pt x="92771" y="2782"/>
                    <a:pt x="91297" y="1954"/>
                    <a:pt x="89858" y="1828"/>
                  </a:cubicBezTo>
                  <a:cubicBezTo>
                    <a:pt x="89687" y="1813"/>
                    <a:pt x="89517" y="1806"/>
                    <a:pt x="89348" y="1806"/>
                  </a:cubicBezTo>
                  <a:cubicBezTo>
                    <a:pt x="88082" y="1806"/>
                    <a:pt x="86834" y="2194"/>
                    <a:pt x="85623" y="2590"/>
                  </a:cubicBezTo>
                  <a:cubicBezTo>
                    <a:pt x="82664" y="3556"/>
                    <a:pt x="79224" y="5204"/>
                    <a:pt x="78950" y="8303"/>
                  </a:cubicBezTo>
                  <a:cubicBezTo>
                    <a:pt x="78873" y="9176"/>
                    <a:pt x="79068" y="10104"/>
                    <a:pt x="78702" y="10900"/>
                  </a:cubicBezTo>
                  <a:cubicBezTo>
                    <a:pt x="78178" y="12033"/>
                    <a:pt x="76762" y="12408"/>
                    <a:pt x="75881" y="13291"/>
                  </a:cubicBezTo>
                  <a:cubicBezTo>
                    <a:pt x="74831" y="14345"/>
                    <a:pt x="74664" y="15971"/>
                    <a:pt x="74621" y="17458"/>
                  </a:cubicBezTo>
                  <a:cubicBezTo>
                    <a:pt x="74577" y="18944"/>
                    <a:pt x="74563" y="20541"/>
                    <a:pt x="73703" y="21754"/>
                  </a:cubicBezTo>
                  <a:cubicBezTo>
                    <a:pt x="73148" y="22537"/>
                    <a:pt x="71069" y="23068"/>
                    <a:pt x="69376" y="23068"/>
                  </a:cubicBezTo>
                  <a:cubicBezTo>
                    <a:pt x="68445" y="23068"/>
                    <a:pt x="67630" y="22907"/>
                    <a:pt x="67252" y="22539"/>
                  </a:cubicBezTo>
                  <a:cubicBezTo>
                    <a:pt x="66636" y="21940"/>
                    <a:pt x="65905" y="21693"/>
                    <a:pt x="65124" y="21693"/>
                  </a:cubicBezTo>
                  <a:cubicBezTo>
                    <a:pt x="63293" y="21693"/>
                    <a:pt x="61194" y="23048"/>
                    <a:pt x="59696" y="24392"/>
                  </a:cubicBezTo>
                  <a:lnTo>
                    <a:pt x="53326" y="30110"/>
                  </a:lnTo>
                  <a:cubicBezTo>
                    <a:pt x="51731" y="31541"/>
                    <a:pt x="50013" y="33034"/>
                    <a:pt x="47899" y="33389"/>
                  </a:cubicBezTo>
                  <a:cubicBezTo>
                    <a:pt x="47672" y="33427"/>
                    <a:pt x="47440" y="33446"/>
                    <a:pt x="47206" y="33446"/>
                  </a:cubicBezTo>
                  <a:cubicBezTo>
                    <a:pt x="45267" y="33446"/>
                    <a:pt x="43232" y="32171"/>
                    <a:pt x="43155" y="30259"/>
                  </a:cubicBezTo>
                  <a:cubicBezTo>
                    <a:pt x="43563" y="29875"/>
                    <a:pt x="44085" y="29761"/>
                    <a:pt x="44655" y="29761"/>
                  </a:cubicBezTo>
                  <a:cubicBezTo>
                    <a:pt x="45498" y="29761"/>
                    <a:pt x="46445" y="30012"/>
                    <a:pt x="47276" y="30012"/>
                  </a:cubicBezTo>
                  <a:cubicBezTo>
                    <a:pt x="47872" y="30012"/>
                    <a:pt x="48409" y="29883"/>
                    <a:pt x="48805" y="29438"/>
                  </a:cubicBezTo>
                  <a:cubicBezTo>
                    <a:pt x="49977" y="28121"/>
                    <a:pt x="48243" y="26238"/>
                    <a:pt x="46718" y="25356"/>
                  </a:cubicBezTo>
                  <a:cubicBezTo>
                    <a:pt x="43929" y="23744"/>
                    <a:pt x="41047" y="22101"/>
                    <a:pt x="37854" y="21667"/>
                  </a:cubicBezTo>
                  <a:cubicBezTo>
                    <a:pt x="37395" y="21605"/>
                    <a:pt x="36928" y="21573"/>
                    <a:pt x="36459" y="21573"/>
                  </a:cubicBezTo>
                  <a:cubicBezTo>
                    <a:pt x="33662" y="21573"/>
                    <a:pt x="30804" y="22696"/>
                    <a:pt x="29384" y="25062"/>
                  </a:cubicBezTo>
                  <a:cubicBezTo>
                    <a:pt x="27966" y="27426"/>
                    <a:pt x="28225" y="30512"/>
                    <a:pt x="26820" y="32884"/>
                  </a:cubicBezTo>
                  <a:cubicBezTo>
                    <a:pt x="25941" y="34369"/>
                    <a:pt x="24491" y="35431"/>
                    <a:pt x="23493" y="36839"/>
                  </a:cubicBezTo>
                  <a:cubicBezTo>
                    <a:pt x="22495" y="38247"/>
                    <a:pt x="22067" y="40372"/>
                    <a:pt x="23291" y="41591"/>
                  </a:cubicBezTo>
                  <a:cubicBezTo>
                    <a:pt x="24277" y="42574"/>
                    <a:pt x="25957" y="42576"/>
                    <a:pt x="26934" y="43568"/>
                  </a:cubicBezTo>
                  <a:cubicBezTo>
                    <a:pt x="27686" y="44334"/>
                    <a:pt x="27942" y="45612"/>
                    <a:pt x="28928" y="46032"/>
                  </a:cubicBezTo>
                  <a:cubicBezTo>
                    <a:pt x="29116" y="46112"/>
                    <a:pt x="29308" y="46149"/>
                    <a:pt x="29499" y="46149"/>
                  </a:cubicBezTo>
                  <a:cubicBezTo>
                    <a:pt x="30453" y="46149"/>
                    <a:pt x="31375" y="45228"/>
                    <a:pt x="31599" y="44232"/>
                  </a:cubicBezTo>
                  <a:cubicBezTo>
                    <a:pt x="31870" y="43035"/>
                    <a:pt x="31491" y="41803"/>
                    <a:pt x="31294" y="40594"/>
                  </a:cubicBezTo>
                  <a:cubicBezTo>
                    <a:pt x="30707" y="36976"/>
                    <a:pt x="32524" y="32527"/>
                    <a:pt x="36153" y="32010"/>
                  </a:cubicBezTo>
                  <a:cubicBezTo>
                    <a:pt x="36979" y="32041"/>
                    <a:pt x="37253" y="33221"/>
                    <a:pt x="36881" y="33960"/>
                  </a:cubicBezTo>
                  <a:cubicBezTo>
                    <a:pt x="36512" y="34700"/>
                    <a:pt x="35790" y="35213"/>
                    <a:pt x="35400" y="35941"/>
                  </a:cubicBezTo>
                  <a:cubicBezTo>
                    <a:pt x="34663" y="37314"/>
                    <a:pt x="35518" y="39272"/>
                    <a:pt x="37026" y="39667"/>
                  </a:cubicBezTo>
                  <a:cubicBezTo>
                    <a:pt x="38598" y="40078"/>
                    <a:pt x="41223" y="39748"/>
                    <a:pt x="41017" y="41358"/>
                  </a:cubicBezTo>
                  <a:cubicBezTo>
                    <a:pt x="40797" y="43068"/>
                    <a:pt x="37630" y="41948"/>
                    <a:pt x="36606" y="43336"/>
                  </a:cubicBezTo>
                  <a:cubicBezTo>
                    <a:pt x="36002" y="44155"/>
                    <a:pt x="36537" y="45296"/>
                    <a:pt x="36521" y="46313"/>
                  </a:cubicBezTo>
                  <a:cubicBezTo>
                    <a:pt x="36494" y="48303"/>
                    <a:pt x="34299" y="49599"/>
                    <a:pt x="32313" y="49739"/>
                  </a:cubicBezTo>
                  <a:cubicBezTo>
                    <a:pt x="32097" y="49755"/>
                    <a:pt x="31880" y="49762"/>
                    <a:pt x="31663" y="49762"/>
                  </a:cubicBezTo>
                  <a:cubicBezTo>
                    <a:pt x="30164" y="49762"/>
                    <a:pt x="28664" y="49439"/>
                    <a:pt x="27166" y="49439"/>
                  </a:cubicBezTo>
                  <a:cubicBezTo>
                    <a:pt x="26898" y="49439"/>
                    <a:pt x="26629" y="49449"/>
                    <a:pt x="26361" y="49474"/>
                  </a:cubicBezTo>
                  <a:cubicBezTo>
                    <a:pt x="24379" y="49654"/>
                    <a:pt x="22222" y="51058"/>
                    <a:pt x="22312" y="53044"/>
                  </a:cubicBezTo>
                  <a:cubicBezTo>
                    <a:pt x="19567" y="54331"/>
                    <a:pt x="16715" y="55374"/>
                    <a:pt x="13788" y="56164"/>
                  </a:cubicBezTo>
                  <a:cubicBezTo>
                    <a:pt x="13912" y="58317"/>
                    <a:pt x="17975" y="58517"/>
                    <a:pt x="17960" y="60675"/>
                  </a:cubicBezTo>
                  <a:cubicBezTo>
                    <a:pt x="17949" y="61887"/>
                    <a:pt x="16542" y="62556"/>
                    <a:pt x="15302" y="62556"/>
                  </a:cubicBezTo>
                  <a:cubicBezTo>
                    <a:pt x="15219" y="62556"/>
                    <a:pt x="15137" y="62553"/>
                    <a:pt x="15056" y="62547"/>
                  </a:cubicBezTo>
                  <a:cubicBezTo>
                    <a:pt x="14072" y="62475"/>
                    <a:pt x="13082" y="62160"/>
                    <a:pt x="12113" y="62160"/>
                  </a:cubicBezTo>
                  <a:cubicBezTo>
                    <a:pt x="11810" y="62160"/>
                    <a:pt x="11508" y="62191"/>
                    <a:pt x="11210" y="62270"/>
                  </a:cubicBezTo>
                  <a:cubicBezTo>
                    <a:pt x="9047" y="62839"/>
                    <a:pt x="8290" y="65880"/>
                    <a:pt x="9487" y="67769"/>
                  </a:cubicBezTo>
                  <a:cubicBezTo>
                    <a:pt x="10572" y="69481"/>
                    <a:pt x="12694" y="70258"/>
                    <a:pt x="14741" y="70258"/>
                  </a:cubicBezTo>
                  <a:cubicBezTo>
                    <a:pt x="14954" y="70258"/>
                    <a:pt x="15165" y="70249"/>
                    <a:pt x="15375" y="70233"/>
                  </a:cubicBezTo>
                  <a:cubicBezTo>
                    <a:pt x="16269" y="70162"/>
                    <a:pt x="17225" y="69924"/>
                    <a:pt x="17785" y="69223"/>
                  </a:cubicBezTo>
                  <a:cubicBezTo>
                    <a:pt x="18318" y="68554"/>
                    <a:pt x="18362" y="67634"/>
                    <a:pt x="18586" y="66808"/>
                  </a:cubicBezTo>
                  <a:cubicBezTo>
                    <a:pt x="19089" y="64960"/>
                    <a:pt x="20667" y="63445"/>
                    <a:pt x="22534" y="63019"/>
                  </a:cubicBezTo>
                  <a:cubicBezTo>
                    <a:pt x="23588" y="62778"/>
                    <a:pt x="24878" y="62758"/>
                    <a:pt x="25444" y="61839"/>
                  </a:cubicBezTo>
                  <a:cubicBezTo>
                    <a:pt x="27854" y="63143"/>
                    <a:pt x="29550" y="65685"/>
                    <a:pt x="29826" y="68413"/>
                  </a:cubicBezTo>
                  <a:cubicBezTo>
                    <a:pt x="30020" y="68663"/>
                    <a:pt x="30274" y="68770"/>
                    <a:pt x="30543" y="68770"/>
                  </a:cubicBezTo>
                  <a:cubicBezTo>
                    <a:pt x="31347" y="68770"/>
                    <a:pt x="32287" y="67809"/>
                    <a:pt x="32159" y="66868"/>
                  </a:cubicBezTo>
                  <a:cubicBezTo>
                    <a:pt x="31991" y="65614"/>
                    <a:pt x="30882" y="64743"/>
                    <a:pt x="30003" y="63834"/>
                  </a:cubicBezTo>
                  <a:cubicBezTo>
                    <a:pt x="29122" y="62923"/>
                    <a:pt x="28387" y="61510"/>
                    <a:pt x="29078" y="60448"/>
                  </a:cubicBezTo>
                  <a:lnTo>
                    <a:pt x="29078" y="60448"/>
                  </a:lnTo>
                  <a:cubicBezTo>
                    <a:pt x="33197" y="61658"/>
                    <a:pt x="36527" y="65238"/>
                    <a:pt x="37435" y="69435"/>
                  </a:cubicBezTo>
                  <a:cubicBezTo>
                    <a:pt x="38871" y="69149"/>
                    <a:pt x="39664" y="67205"/>
                    <a:pt x="38838" y="65997"/>
                  </a:cubicBezTo>
                  <a:cubicBezTo>
                    <a:pt x="39003" y="65628"/>
                    <a:pt x="39328" y="65472"/>
                    <a:pt x="39697" y="65472"/>
                  </a:cubicBezTo>
                  <a:cubicBezTo>
                    <a:pt x="40331" y="65472"/>
                    <a:pt x="41094" y="65932"/>
                    <a:pt x="41391" y="66558"/>
                  </a:cubicBezTo>
                  <a:cubicBezTo>
                    <a:pt x="41862" y="67549"/>
                    <a:pt x="41819" y="68770"/>
                    <a:pt x="42492" y="69636"/>
                  </a:cubicBezTo>
                  <a:cubicBezTo>
                    <a:pt x="43175" y="70517"/>
                    <a:pt x="44261" y="70711"/>
                    <a:pt x="45451" y="70711"/>
                  </a:cubicBezTo>
                  <a:cubicBezTo>
                    <a:pt x="46388" y="70711"/>
                    <a:pt x="47390" y="70590"/>
                    <a:pt x="48312" y="70590"/>
                  </a:cubicBezTo>
                  <a:cubicBezTo>
                    <a:pt x="49551" y="70590"/>
                    <a:pt x="50643" y="70808"/>
                    <a:pt x="51235" y="71828"/>
                  </a:cubicBezTo>
                  <a:cubicBezTo>
                    <a:pt x="52336" y="73723"/>
                    <a:pt x="49909" y="75927"/>
                    <a:pt x="47711" y="75927"/>
                  </a:cubicBezTo>
                  <a:cubicBezTo>
                    <a:pt x="47678" y="75927"/>
                    <a:pt x="47645" y="75926"/>
                    <a:pt x="47613" y="75925"/>
                  </a:cubicBezTo>
                  <a:cubicBezTo>
                    <a:pt x="45391" y="75856"/>
                    <a:pt x="43361" y="74585"/>
                    <a:pt x="41147" y="74365"/>
                  </a:cubicBezTo>
                  <a:cubicBezTo>
                    <a:pt x="40897" y="74340"/>
                    <a:pt x="40647" y="74329"/>
                    <a:pt x="40397" y="74329"/>
                  </a:cubicBezTo>
                  <a:cubicBezTo>
                    <a:pt x="38218" y="74329"/>
                    <a:pt x="36082" y="75200"/>
                    <a:pt x="33896" y="75455"/>
                  </a:cubicBezTo>
                  <a:cubicBezTo>
                    <a:pt x="33619" y="75487"/>
                    <a:pt x="33335" y="75503"/>
                    <a:pt x="33048" y="75503"/>
                  </a:cubicBezTo>
                  <a:cubicBezTo>
                    <a:pt x="30807" y="75503"/>
                    <a:pt x="28395" y="74514"/>
                    <a:pt x="27939" y="72388"/>
                  </a:cubicBezTo>
                  <a:cubicBezTo>
                    <a:pt x="27802" y="71741"/>
                    <a:pt x="27855" y="71030"/>
                    <a:pt x="27514" y="70464"/>
                  </a:cubicBezTo>
                  <a:cubicBezTo>
                    <a:pt x="27109" y="69793"/>
                    <a:pt x="26279" y="69553"/>
                    <a:pt x="25473" y="69553"/>
                  </a:cubicBezTo>
                  <a:cubicBezTo>
                    <a:pt x="25313" y="69553"/>
                    <a:pt x="25154" y="69562"/>
                    <a:pt x="24999" y="69580"/>
                  </a:cubicBezTo>
                  <a:cubicBezTo>
                    <a:pt x="21817" y="69942"/>
                    <a:pt x="18598" y="72595"/>
                    <a:pt x="15740" y="72595"/>
                  </a:cubicBezTo>
                  <a:cubicBezTo>
                    <a:pt x="14956" y="72595"/>
                    <a:pt x="14199" y="72395"/>
                    <a:pt x="13478" y="71894"/>
                  </a:cubicBezTo>
                  <a:cubicBezTo>
                    <a:pt x="11337" y="76062"/>
                    <a:pt x="6101" y="77629"/>
                    <a:pt x="3179" y="81294"/>
                  </a:cubicBezTo>
                  <a:cubicBezTo>
                    <a:pt x="0" y="85282"/>
                    <a:pt x="268" y="91440"/>
                    <a:pt x="3354" y="95500"/>
                  </a:cubicBezTo>
                  <a:cubicBezTo>
                    <a:pt x="6050" y="99045"/>
                    <a:pt x="10552" y="100957"/>
                    <a:pt x="15019" y="100957"/>
                  </a:cubicBezTo>
                  <a:cubicBezTo>
                    <a:pt x="15667" y="100957"/>
                    <a:pt x="16314" y="100917"/>
                    <a:pt x="16954" y="100836"/>
                  </a:cubicBezTo>
                  <a:cubicBezTo>
                    <a:pt x="17630" y="100750"/>
                    <a:pt x="18327" y="100626"/>
                    <a:pt x="19005" y="100626"/>
                  </a:cubicBezTo>
                  <a:cubicBezTo>
                    <a:pt x="19489" y="100626"/>
                    <a:pt x="19963" y="100690"/>
                    <a:pt x="20413" y="100875"/>
                  </a:cubicBezTo>
                  <a:cubicBezTo>
                    <a:pt x="21482" y="101317"/>
                    <a:pt x="22166" y="102352"/>
                    <a:pt x="23058" y="103088"/>
                  </a:cubicBezTo>
                  <a:cubicBezTo>
                    <a:pt x="23580" y="103519"/>
                    <a:pt x="24303" y="103823"/>
                    <a:pt x="24961" y="103823"/>
                  </a:cubicBezTo>
                  <a:cubicBezTo>
                    <a:pt x="25427" y="103823"/>
                    <a:pt x="25861" y="103670"/>
                    <a:pt x="26168" y="103301"/>
                  </a:cubicBezTo>
                  <a:lnTo>
                    <a:pt x="26168" y="103301"/>
                  </a:lnTo>
                  <a:cubicBezTo>
                    <a:pt x="25321" y="105399"/>
                    <a:pt x="25557" y="107902"/>
                    <a:pt x="26779" y="109805"/>
                  </a:cubicBezTo>
                  <a:cubicBezTo>
                    <a:pt x="28099" y="111859"/>
                    <a:pt x="30559" y="113484"/>
                    <a:pt x="30509" y="115926"/>
                  </a:cubicBezTo>
                  <a:cubicBezTo>
                    <a:pt x="30482" y="117190"/>
                    <a:pt x="29748" y="118318"/>
                    <a:pt x="29403" y="119536"/>
                  </a:cubicBezTo>
                  <a:cubicBezTo>
                    <a:pt x="27829" y="125109"/>
                    <a:pt x="34415" y="129657"/>
                    <a:pt x="35455" y="135354"/>
                  </a:cubicBezTo>
                  <a:cubicBezTo>
                    <a:pt x="35736" y="136888"/>
                    <a:pt x="35735" y="138735"/>
                    <a:pt x="37029" y="139601"/>
                  </a:cubicBezTo>
                  <a:cubicBezTo>
                    <a:pt x="37625" y="139999"/>
                    <a:pt x="38374" y="140081"/>
                    <a:pt x="39090" y="140127"/>
                  </a:cubicBezTo>
                  <a:cubicBezTo>
                    <a:pt x="39409" y="140148"/>
                    <a:pt x="39736" y="140158"/>
                    <a:pt x="40067" y="140158"/>
                  </a:cubicBezTo>
                  <a:cubicBezTo>
                    <a:pt x="43538" y="140158"/>
                    <a:pt x="47454" y="138962"/>
                    <a:pt x="48151" y="135675"/>
                  </a:cubicBezTo>
                  <a:cubicBezTo>
                    <a:pt x="48366" y="134657"/>
                    <a:pt x="48212" y="133602"/>
                    <a:pt x="48243" y="132560"/>
                  </a:cubicBezTo>
                  <a:cubicBezTo>
                    <a:pt x="48336" y="129451"/>
                    <a:pt x="50239" y="126459"/>
                    <a:pt x="53017" y="125056"/>
                  </a:cubicBezTo>
                  <a:cubicBezTo>
                    <a:pt x="53771" y="124675"/>
                    <a:pt x="54600" y="124390"/>
                    <a:pt x="55202" y="123799"/>
                  </a:cubicBezTo>
                  <a:cubicBezTo>
                    <a:pt x="56528" y="122495"/>
                    <a:pt x="56234" y="120283"/>
                    <a:pt x="55553" y="118553"/>
                  </a:cubicBezTo>
                  <a:cubicBezTo>
                    <a:pt x="54872" y="116821"/>
                    <a:pt x="53881" y="115076"/>
                    <a:pt x="54120" y="113231"/>
                  </a:cubicBezTo>
                  <a:cubicBezTo>
                    <a:pt x="54502" y="110269"/>
                    <a:pt x="57681" y="108706"/>
                    <a:pt x="60090" y="106941"/>
                  </a:cubicBezTo>
                  <a:cubicBezTo>
                    <a:pt x="63716" y="104284"/>
                    <a:pt x="66206" y="100125"/>
                    <a:pt x="66835" y="95675"/>
                  </a:cubicBezTo>
                  <a:lnTo>
                    <a:pt x="66835" y="95675"/>
                  </a:lnTo>
                  <a:cubicBezTo>
                    <a:pt x="65061" y="96232"/>
                    <a:pt x="63075" y="96745"/>
                    <a:pt x="61220" y="96745"/>
                  </a:cubicBezTo>
                  <a:cubicBezTo>
                    <a:pt x="59581" y="96745"/>
                    <a:pt x="58045" y="96344"/>
                    <a:pt x="56849" y="95215"/>
                  </a:cubicBezTo>
                  <a:cubicBezTo>
                    <a:pt x="55965" y="94380"/>
                    <a:pt x="55421" y="93259"/>
                    <a:pt x="54897" y="92162"/>
                  </a:cubicBezTo>
                  <a:lnTo>
                    <a:pt x="50173" y="82291"/>
                  </a:lnTo>
                  <a:cubicBezTo>
                    <a:pt x="49966" y="81857"/>
                    <a:pt x="49755" y="81362"/>
                    <a:pt x="49925" y="80912"/>
                  </a:cubicBezTo>
                  <a:cubicBezTo>
                    <a:pt x="50074" y="80517"/>
                    <a:pt x="50366" y="80356"/>
                    <a:pt x="50717" y="80356"/>
                  </a:cubicBezTo>
                  <a:cubicBezTo>
                    <a:pt x="51453" y="80356"/>
                    <a:pt x="52449" y="81064"/>
                    <a:pt x="52928" y="81807"/>
                  </a:cubicBezTo>
                  <a:cubicBezTo>
                    <a:pt x="55452" y="85724"/>
                    <a:pt x="57718" y="89804"/>
                    <a:pt x="59707" y="94020"/>
                  </a:cubicBezTo>
                  <a:cubicBezTo>
                    <a:pt x="63791" y="93273"/>
                    <a:pt x="67648" y="91596"/>
                    <a:pt x="70980" y="89118"/>
                  </a:cubicBezTo>
                  <a:cubicBezTo>
                    <a:pt x="72037" y="88329"/>
                    <a:pt x="73088" y="87386"/>
                    <a:pt x="73445" y="86117"/>
                  </a:cubicBezTo>
                  <a:cubicBezTo>
                    <a:pt x="73802" y="84846"/>
                    <a:pt x="73146" y="83218"/>
                    <a:pt x="71846" y="82993"/>
                  </a:cubicBezTo>
                  <a:cubicBezTo>
                    <a:pt x="71723" y="82971"/>
                    <a:pt x="71600" y="82963"/>
                    <a:pt x="71476" y="82963"/>
                  </a:cubicBezTo>
                  <a:cubicBezTo>
                    <a:pt x="71093" y="82963"/>
                    <a:pt x="70708" y="83045"/>
                    <a:pt x="70324" y="83086"/>
                  </a:cubicBezTo>
                  <a:cubicBezTo>
                    <a:pt x="70133" y="83106"/>
                    <a:pt x="69943" y="83115"/>
                    <a:pt x="69755" y="83115"/>
                  </a:cubicBezTo>
                  <a:cubicBezTo>
                    <a:pt x="66927" y="83115"/>
                    <a:pt x="64468" y="80925"/>
                    <a:pt x="62588" y="78727"/>
                  </a:cubicBezTo>
                  <a:cubicBezTo>
                    <a:pt x="63132" y="78118"/>
                    <a:pt x="63852" y="77890"/>
                    <a:pt x="64640" y="77890"/>
                  </a:cubicBezTo>
                  <a:cubicBezTo>
                    <a:pt x="65842" y="77890"/>
                    <a:pt x="67201" y="78421"/>
                    <a:pt x="68334" y="78941"/>
                  </a:cubicBezTo>
                  <a:cubicBezTo>
                    <a:pt x="71699" y="80486"/>
                    <a:pt x="75249" y="81588"/>
                    <a:pt x="78895" y="82221"/>
                  </a:cubicBezTo>
                  <a:cubicBezTo>
                    <a:pt x="79803" y="82378"/>
                    <a:pt x="80736" y="82513"/>
                    <a:pt x="81554" y="82936"/>
                  </a:cubicBezTo>
                  <a:cubicBezTo>
                    <a:pt x="82126" y="83232"/>
                    <a:pt x="82622" y="83658"/>
                    <a:pt x="83095" y="84096"/>
                  </a:cubicBezTo>
                  <a:cubicBezTo>
                    <a:pt x="87298" y="87967"/>
                    <a:pt x="90407" y="93013"/>
                    <a:pt x="91975" y="98509"/>
                  </a:cubicBezTo>
                  <a:cubicBezTo>
                    <a:pt x="92104" y="98538"/>
                    <a:pt x="92231" y="98552"/>
                    <a:pt x="92354" y="98552"/>
                  </a:cubicBezTo>
                  <a:cubicBezTo>
                    <a:pt x="93754" y="98552"/>
                    <a:pt x="94717" y="96760"/>
                    <a:pt x="94833" y="95252"/>
                  </a:cubicBezTo>
                  <a:cubicBezTo>
                    <a:pt x="94960" y="93612"/>
                    <a:pt x="94769" y="91722"/>
                    <a:pt x="95948" y="90578"/>
                  </a:cubicBezTo>
                  <a:cubicBezTo>
                    <a:pt x="96875" y="89678"/>
                    <a:pt x="98399" y="89556"/>
                    <a:pt x="99214" y="88552"/>
                  </a:cubicBezTo>
                  <a:cubicBezTo>
                    <a:pt x="100238" y="87289"/>
                    <a:pt x="99703" y="85157"/>
                    <a:pt x="100900" y="84056"/>
                  </a:cubicBezTo>
                  <a:cubicBezTo>
                    <a:pt x="101284" y="83704"/>
                    <a:pt x="101728" y="83552"/>
                    <a:pt x="102190" y="83552"/>
                  </a:cubicBezTo>
                  <a:cubicBezTo>
                    <a:pt x="103537" y="83552"/>
                    <a:pt x="105034" y="84844"/>
                    <a:pt x="105630" y="86240"/>
                  </a:cubicBezTo>
                  <a:cubicBezTo>
                    <a:pt x="106431" y="88116"/>
                    <a:pt x="106723" y="90422"/>
                    <a:pt x="108410" y="91569"/>
                  </a:cubicBezTo>
                  <a:lnTo>
                    <a:pt x="111137" y="91176"/>
                  </a:lnTo>
                  <a:cubicBezTo>
                    <a:pt x="111152" y="95778"/>
                    <a:pt x="112750" y="100362"/>
                    <a:pt x="115602" y="103975"/>
                  </a:cubicBezTo>
                  <a:cubicBezTo>
                    <a:pt x="117157" y="103161"/>
                    <a:pt x="116453" y="100795"/>
                    <a:pt x="115480" y="99330"/>
                  </a:cubicBezTo>
                  <a:cubicBezTo>
                    <a:pt x="114508" y="97866"/>
                    <a:pt x="113554" y="95681"/>
                    <a:pt x="114936" y="94596"/>
                  </a:cubicBezTo>
                  <a:lnTo>
                    <a:pt x="114936" y="94596"/>
                  </a:lnTo>
                  <a:cubicBezTo>
                    <a:pt x="116854" y="94614"/>
                    <a:pt x="117747" y="97259"/>
                    <a:pt x="119611" y="97712"/>
                  </a:cubicBezTo>
                  <a:cubicBezTo>
                    <a:pt x="119777" y="97752"/>
                    <a:pt x="119940" y="97771"/>
                    <a:pt x="120101" y="97771"/>
                  </a:cubicBezTo>
                  <a:cubicBezTo>
                    <a:pt x="121744" y="97771"/>
                    <a:pt x="123089" y="95790"/>
                    <a:pt x="122784" y="94080"/>
                  </a:cubicBezTo>
                  <a:cubicBezTo>
                    <a:pt x="122451" y="92201"/>
                    <a:pt x="120835" y="90820"/>
                    <a:pt x="119169" y="89895"/>
                  </a:cubicBezTo>
                  <a:cubicBezTo>
                    <a:pt x="117675" y="88258"/>
                    <a:pt x="119833" y="85644"/>
                    <a:pt x="122018" y="85274"/>
                  </a:cubicBezTo>
                  <a:cubicBezTo>
                    <a:pt x="122730" y="85153"/>
                    <a:pt x="123464" y="85138"/>
                    <a:pt x="124199" y="85138"/>
                  </a:cubicBezTo>
                  <a:cubicBezTo>
                    <a:pt x="124443" y="85138"/>
                    <a:pt x="124686" y="85140"/>
                    <a:pt x="124930" y="85140"/>
                  </a:cubicBezTo>
                  <a:cubicBezTo>
                    <a:pt x="126201" y="85140"/>
                    <a:pt x="127452" y="85095"/>
                    <a:pt x="128573" y="84531"/>
                  </a:cubicBezTo>
                  <a:cubicBezTo>
                    <a:pt x="130946" y="83339"/>
                    <a:pt x="131739" y="80207"/>
                    <a:pt x="131200" y="77607"/>
                  </a:cubicBezTo>
                  <a:cubicBezTo>
                    <a:pt x="130659" y="75007"/>
                    <a:pt x="129117" y="72748"/>
                    <a:pt x="127857" y="70410"/>
                  </a:cubicBezTo>
                  <a:cubicBezTo>
                    <a:pt x="126781" y="68413"/>
                    <a:pt x="126249" y="65298"/>
                    <a:pt x="128341" y="64420"/>
                  </a:cubicBezTo>
                  <a:cubicBezTo>
                    <a:pt x="128900" y="64186"/>
                    <a:pt x="129528" y="64195"/>
                    <a:pt x="130135" y="64170"/>
                  </a:cubicBezTo>
                  <a:cubicBezTo>
                    <a:pt x="138047" y="63837"/>
                    <a:pt x="144592" y="55459"/>
                    <a:pt x="143005" y="47701"/>
                  </a:cubicBezTo>
                  <a:cubicBezTo>
                    <a:pt x="142706" y="46238"/>
                    <a:pt x="142140" y="44786"/>
                    <a:pt x="141097" y="43719"/>
                  </a:cubicBezTo>
                  <a:cubicBezTo>
                    <a:pt x="139216" y="41800"/>
                    <a:pt x="136024" y="41349"/>
                    <a:pt x="134619" y="39057"/>
                  </a:cubicBezTo>
                  <a:cubicBezTo>
                    <a:pt x="132900" y="36255"/>
                    <a:pt x="135025" y="32537"/>
                    <a:pt x="137778" y="30737"/>
                  </a:cubicBezTo>
                  <a:cubicBezTo>
                    <a:pt x="140529" y="28938"/>
                    <a:pt x="143891" y="28156"/>
                    <a:pt x="146461" y="26105"/>
                  </a:cubicBezTo>
                  <a:cubicBezTo>
                    <a:pt x="147145" y="26087"/>
                    <a:pt x="147512" y="25417"/>
                    <a:pt x="147638" y="24743"/>
                  </a:cubicBezTo>
                  <a:cubicBezTo>
                    <a:pt x="147716" y="24319"/>
                    <a:pt x="147611" y="23887"/>
                    <a:pt x="147608" y="23456"/>
                  </a:cubicBezTo>
                  <a:cubicBezTo>
                    <a:pt x="147598" y="22276"/>
                    <a:pt x="148442" y="21139"/>
                    <a:pt x="149574" y="20805"/>
                  </a:cubicBezTo>
                  <a:cubicBezTo>
                    <a:pt x="149811" y="20736"/>
                    <a:pt x="150056" y="20702"/>
                    <a:pt x="150302" y="20702"/>
                  </a:cubicBezTo>
                  <a:cubicBezTo>
                    <a:pt x="151231" y="20702"/>
                    <a:pt x="152165" y="21179"/>
                    <a:pt x="152664" y="21968"/>
                  </a:cubicBezTo>
                  <a:cubicBezTo>
                    <a:pt x="153442" y="23198"/>
                    <a:pt x="153129" y="24821"/>
                    <a:pt x="152563" y="26163"/>
                  </a:cubicBezTo>
                  <a:cubicBezTo>
                    <a:pt x="151998" y="27505"/>
                    <a:pt x="151199" y="28790"/>
                    <a:pt x="151051" y="30239"/>
                  </a:cubicBezTo>
                  <a:cubicBezTo>
                    <a:pt x="150905" y="31687"/>
                    <a:pt x="151726" y="33391"/>
                    <a:pt x="153173" y="33553"/>
                  </a:cubicBezTo>
                  <a:cubicBezTo>
                    <a:pt x="153252" y="33562"/>
                    <a:pt x="153330" y="33566"/>
                    <a:pt x="153406" y="33566"/>
                  </a:cubicBezTo>
                  <a:cubicBezTo>
                    <a:pt x="155043" y="33566"/>
                    <a:pt x="156090" y="31574"/>
                    <a:pt x="156201" y="29877"/>
                  </a:cubicBezTo>
                  <a:cubicBezTo>
                    <a:pt x="156318" y="28099"/>
                    <a:pt x="155972" y="26160"/>
                    <a:pt x="156925" y="24659"/>
                  </a:cubicBezTo>
                  <a:cubicBezTo>
                    <a:pt x="158377" y="22374"/>
                    <a:pt x="162385" y="21839"/>
                    <a:pt x="162490" y="19133"/>
                  </a:cubicBezTo>
                  <a:cubicBezTo>
                    <a:pt x="162574" y="16945"/>
                    <a:pt x="159821" y="15661"/>
                    <a:pt x="159327" y="13530"/>
                  </a:cubicBezTo>
                  <a:cubicBezTo>
                    <a:pt x="159129" y="12668"/>
                    <a:pt x="159325" y="11773"/>
                    <a:pt x="159405" y="10894"/>
                  </a:cubicBezTo>
                  <a:cubicBezTo>
                    <a:pt x="159709" y="7612"/>
                    <a:pt x="158263" y="4218"/>
                    <a:pt x="155688" y="2163"/>
                  </a:cubicBezTo>
                  <a:cubicBezTo>
                    <a:pt x="153919" y="751"/>
                    <a:pt x="151652" y="0"/>
                    <a:pt x="149391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46"/>
            <p:cNvSpPr/>
            <p:nvPr/>
          </p:nvSpPr>
          <p:spPr>
            <a:xfrm>
              <a:off x="6146600" y="3671525"/>
              <a:ext cx="342925" cy="189500"/>
            </a:xfrm>
            <a:custGeom>
              <a:avLst/>
              <a:gdLst/>
              <a:ahLst/>
              <a:cxnLst/>
              <a:rect l="l" t="t" r="r" b="b"/>
              <a:pathLst>
                <a:path w="13717" h="7580" extrusionOk="0">
                  <a:moveTo>
                    <a:pt x="9951" y="0"/>
                  </a:moveTo>
                  <a:cubicBezTo>
                    <a:pt x="6355" y="0"/>
                    <a:pt x="1" y="1281"/>
                    <a:pt x="2486" y="4894"/>
                  </a:cubicBezTo>
                  <a:cubicBezTo>
                    <a:pt x="3169" y="5885"/>
                    <a:pt x="4297" y="6467"/>
                    <a:pt x="5404" y="6938"/>
                  </a:cubicBezTo>
                  <a:cubicBezTo>
                    <a:pt x="6217" y="7282"/>
                    <a:pt x="7136" y="7580"/>
                    <a:pt x="8003" y="7580"/>
                  </a:cubicBezTo>
                  <a:cubicBezTo>
                    <a:pt x="8565" y="7580"/>
                    <a:pt x="9106" y="7454"/>
                    <a:pt x="9581" y="7134"/>
                  </a:cubicBezTo>
                  <a:cubicBezTo>
                    <a:pt x="10406" y="6577"/>
                    <a:pt x="13156" y="2774"/>
                    <a:pt x="13348" y="1948"/>
                  </a:cubicBezTo>
                  <a:cubicBezTo>
                    <a:pt x="13716" y="358"/>
                    <a:pt x="13186" y="447"/>
                    <a:pt x="11597" y="126"/>
                  </a:cubicBezTo>
                  <a:cubicBezTo>
                    <a:pt x="11194" y="44"/>
                    <a:pt x="10620" y="0"/>
                    <a:pt x="99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46"/>
            <p:cNvSpPr/>
            <p:nvPr/>
          </p:nvSpPr>
          <p:spPr>
            <a:xfrm>
              <a:off x="5901600" y="3652500"/>
              <a:ext cx="558700" cy="402875"/>
            </a:xfrm>
            <a:custGeom>
              <a:avLst/>
              <a:gdLst/>
              <a:ahLst/>
              <a:cxnLst/>
              <a:rect l="l" t="t" r="r" b="b"/>
              <a:pathLst>
                <a:path w="22348" h="16115" extrusionOk="0">
                  <a:moveTo>
                    <a:pt x="946" y="1"/>
                  </a:moveTo>
                  <a:cubicBezTo>
                    <a:pt x="616" y="1"/>
                    <a:pt x="299" y="66"/>
                    <a:pt x="1" y="208"/>
                  </a:cubicBezTo>
                  <a:cubicBezTo>
                    <a:pt x="742" y="1762"/>
                    <a:pt x="2032" y="3475"/>
                    <a:pt x="2935" y="5119"/>
                  </a:cubicBezTo>
                  <a:cubicBezTo>
                    <a:pt x="6575" y="11745"/>
                    <a:pt x="13987" y="16115"/>
                    <a:pt x="21544" y="16115"/>
                  </a:cubicBezTo>
                  <a:cubicBezTo>
                    <a:pt x="21635" y="16115"/>
                    <a:pt x="21726" y="16114"/>
                    <a:pt x="21817" y="16113"/>
                  </a:cubicBezTo>
                  <a:cubicBezTo>
                    <a:pt x="22347" y="15571"/>
                    <a:pt x="21564" y="14744"/>
                    <a:pt x="20866" y="14448"/>
                  </a:cubicBezTo>
                  <a:cubicBezTo>
                    <a:pt x="18934" y="13634"/>
                    <a:pt x="16857" y="13226"/>
                    <a:pt x="14879" y="12532"/>
                  </a:cubicBezTo>
                  <a:cubicBezTo>
                    <a:pt x="12900" y="11839"/>
                    <a:pt x="10943" y="10790"/>
                    <a:pt x="9769" y="9051"/>
                  </a:cubicBezTo>
                  <a:cubicBezTo>
                    <a:pt x="9280" y="8326"/>
                    <a:pt x="8945" y="7508"/>
                    <a:pt x="8542" y="6731"/>
                  </a:cubicBezTo>
                  <a:cubicBezTo>
                    <a:pt x="7503" y="4729"/>
                    <a:pt x="3759" y="1"/>
                    <a:pt x="9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46"/>
            <p:cNvSpPr/>
            <p:nvPr/>
          </p:nvSpPr>
          <p:spPr>
            <a:xfrm>
              <a:off x="6249675" y="4061675"/>
              <a:ext cx="964575" cy="811125"/>
            </a:xfrm>
            <a:custGeom>
              <a:avLst/>
              <a:gdLst/>
              <a:ahLst/>
              <a:cxnLst/>
              <a:rect l="l" t="t" r="r" b="b"/>
              <a:pathLst>
                <a:path w="38583" h="32445" extrusionOk="0">
                  <a:moveTo>
                    <a:pt x="17573" y="0"/>
                  </a:moveTo>
                  <a:cubicBezTo>
                    <a:pt x="14431" y="0"/>
                    <a:pt x="10968" y="2180"/>
                    <a:pt x="9011" y="4369"/>
                  </a:cubicBezTo>
                  <a:cubicBezTo>
                    <a:pt x="8028" y="5468"/>
                    <a:pt x="7111" y="6810"/>
                    <a:pt x="5676" y="7153"/>
                  </a:cubicBezTo>
                  <a:cubicBezTo>
                    <a:pt x="4830" y="7356"/>
                    <a:pt x="3925" y="7164"/>
                    <a:pt x="3076" y="7361"/>
                  </a:cubicBezTo>
                  <a:cubicBezTo>
                    <a:pt x="581" y="7938"/>
                    <a:pt x="1" y="11293"/>
                    <a:pt x="569" y="13791"/>
                  </a:cubicBezTo>
                  <a:cubicBezTo>
                    <a:pt x="1136" y="16289"/>
                    <a:pt x="2307" y="18910"/>
                    <a:pt x="1374" y="21296"/>
                  </a:cubicBezTo>
                  <a:cubicBezTo>
                    <a:pt x="1185" y="21776"/>
                    <a:pt x="913" y="22246"/>
                    <a:pt x="921" y="22762"/>
                  </a:cubicBezTo>
                  <a:cubicBezTo>
                    <a:pt x="932" y="23380"/>
                    <a:pt x="1355" y="23921"/>
                    <a:pt x="1849" y="24293"/>
                  </a:cubicBezTo>
                  <a:cubicBezTo>
                    <a:pt x="2646" y="24890"/>
                    <a:pt x="3559" y="25128"/>
                    <a:pt x="4517" y="25128"/>
                  </a:cubicBezTo>
                  <a:cubicBezTo>
                    <a:pt x="6301" y="25128"/>
                    <a:pt x="8239" y="24301"/>
                    <a:pt x="9868" y="23418"/>
                  </a:cubicBezTo>
                  <a:cubicBezTo>
                    <a:pt x="11665" y="22444"/>
                    <a:pt x="13735" y="21414"/>
                    <a:pt x="15685" y="21414"/>
                  </a:cubicBezTo>
                  <a:cubicBezTo>
                    <a:pt x="16453" y="21414"/>
                    <a:pt x="17203" y="21574"/>
                    <a:pt x="17910" y="21960"/>
                  </a:cubicBezTo>
                  <a:cubicBezTo>
                    <a:pt x="20585" y="23420"/>
                    <a:pt x="20837" y="27119"/>
                    <a:pt x="22486" y="29685"/>
                  </a:cubicBezTo>
                  <a:cubicBezTo>
                    <a:pt x="23522" y="31296"/>
                    <a:pt x="25450" y="32445"/>
                    <a:pt x="27291" y="32445"/>
                  </a:cubicBezTo>
                  <a:cubicBezTo>
                    <a:pt x="28027" y="32445"/>
                    <a:pt x="28749" y="32261"/>
                    <a:pt x="29394" y="31851"/>
                  </a:cubicBezTo>
                  <a:cubicBezTo>
                    <a:pt x="30163" y="31362"/>
                    <a:pt x="30731" y="30624"/>
                    <a:pt x="31285" y="29900"/>
                  </a:cubicBezTo>
                  <a:lnTo>
                    <a:pt x="34684" y="25460"/>
                  </a:lnTo>
                  <a:cubicBezTo>
                    <a:pt x="36183" y="23501"/>
                    <a:pt x="37736" y="21414"/>
                    <a:pt x="38025" y="18965"/>
                  </a:cubicBezTo>
                  <a:cubicBezTo>
                    <a:pt x="38582" y="14235"/>
                    <a:pt x="34390" y="10436"/>
                    <a:pt x="30609" y="7540"/>
                  </a:cubicBezTo>
                  <a:cubicBezTo>
                    <a:pt x="30407" y="6031"/>
                    <a:pt x="30190" y="4479"/>
                    <a:pt x="29421" y="3165"/>
                  </a:cubicBezTo>
                  <a:cubicBezTo>
                    <a:pt x="28683" y="1906"/>
                    <a:pt x="27576" y="1186"/>
                    <a:pt x="26718" y="1186"/>
                  </a:cubicBezTo>
                  <a:cubicBezTo>
                    <a:pt x="25783" y="1186"/>
                    <a:pt x="25141" y="2039"/>
                    <a:pt x="25589" y="3982"/>
                  </a:cubicBezTo>
                  <a:cubicBezTo>
                    <a:pt x="25561" y="3983"/>
                    <a:pt x="25533" y="3983"/>
                    <a:pt x="25505" y="3983"/>
                  </a:cubicBezTo>
                  <a:cubicBezTo>
                    <a:pt x="23077" y="3983"/>
                    <a:pt x="21095" y="399"/>
                    <a:pt x="18382" y="51"/>
                  </a:cubicBezTo>
                  <a:cubicBezTo>
                    <a:pt x="18115" y="17"/>
                    <a:pt x="17846" y="0"/>
                    <a:pt x="175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5" name="Google Shape;885;p46"/>
          <p:cNvSpPr/>
          <p:nvPr/>
        </p:nvSpPr>
        <p:spPr>
          <a:xfrm>
            <a:off x="4709510" y="180238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6" name="Google Shape;886;p46"/>
          <p:cNvSpPr/>
          <p:nvPr/>
        </p:nvSpPr>
        <p:spPr>
          <a:xfrm>
            <a:off x="4740110" y="199198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7" name="Google Shape;887;p46"/>
          <p:cNvSpPr/>
          <p:nvPr/>
        </p:nvSpPr>
        <p:spPr>
          <a:xfrm>
            <a:off x="5119335" y="199198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8" name="Google Shape;888;p46"/>
          <p:cNvSpPr/>
          <p:nvPr/>
        </p:nvSpPr>
        <p:spPr>
          <a:xfrm>
            <a:off x="4948085" y="184013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9" name="Google Shape;889;p46"/>
          <p:cNvSpPr/>
          <p:nvPr/>
        </p:nvSpPr>
        <p:spPr>
          <a:xfrm>
            <a:off x="5274285" y="192853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0" name="Google Shape;890;p46"/>
          <p:cNvSpPr/>
          <p:nvPr/>
        </p:nvSpPr>
        <p:spPr>
          <a:xfrm>
            <a:off x="4929723" y="203233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1" name="Google Shape;891;p46"/>
          <p:cNvSpPr/>
          <p:nvPr/>
        </p:nvSpPr>
        <p:spPr>
          <a:xfrm>
            <a:off x="5859435" y="1950531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2" name="Google Shape;892;p46"/>
          <p:cNvSpPr/>
          <p:nvPr/>
        </p:nvSpPr>
        <p:spPr>
          <a:xfrm>
            <a:off x="6030685" y="1928531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3" name="Google Shape;893;p46"/>
          <p:cNvSpPr/>
          <p:nvPr/>
        </p:nvSpPr>
        <p:spPr>
          <a:xfrm>
            <a:off x="6030685" y="1647181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4" name="Google Shape;894;p46"/>
          <p:cNvSpPr/>
          <p:nvPr/>
        </p:nvSpPr>
        <p:spPr>
          <a:xfrm>
            <a:off x="5969835" y="1798856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5" name="Google Shape;895;p46"/>
          <p:cNvSpPr/>
          <p:nvPr/>
        </p:nvSpPr>
        <p:spPr>
          <a:xfrm>
            <a:off x="7321260" y="1840131"/>
            <a:ext cx="110400" cy="110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6" name="Google Shape;896;p46"/>
          <p:cNvSpPr/>
          <p:nvPr/>
        </p:nvSpPr>
        <p:spPr>
          <a:xfrm>
            <a:off x="7210860" y="1991981"/>
            <a:ext cx="110400" cy="110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xmlns="" id="{EEADA3EE-EE92-A429-6CF3-89277A08953B}"/>
              </a:ext>
            </a:extLst>
          </p:cNvPr>
          <p:cNvGrpSpPr/>
          <p:nvPr/>
        </p:nvGrpSpPr>
        <p:grpSpPr>
          <a:xfrm>
            <a:off x="520973" y="262088"/>
            <a:ext cx="8318228" cy="830997"/>
            <a:chOff x="402780" y="337090"/>
            <a:chExt cx="6988589" cy="658825"/>
          </a:xfrm>
        </p:grpSpPr>
        <p:pic>
          <p:nvPicPr>
            <p:cNvPr id="148" name="Picture 147">
              <a:extLst>
                <a:ext uri="{FF2B5EF4-FFF2-40B4-BE49-F238E27FC236}">
                  <a16:creationId xmlns:a16="http://schemas.microsoft.com/office/drawing/2014/main" xmlns="" id="{908DF122-4634-9259-0647-B1865AF71D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80" y="373179"/>
              <a:ext cx="5007419" cy="618243"/>
            </a:xfrm>
            <a:prstGeom prst="rect">
              <a:avLst/>
            </a:prstGeom>
          </p:spPr>
        </p:pic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xmlns="" id="{31DCC8CF-6783-5F71-BE7A-1B13C815BC96}"/>
                </a:ext>
              </a:extLst>
            </p:cNvPr>
            <p:cNvSpPr txBox="1"/>
            <p:nvPr/>
          </p:nvSpPr>
          <p:spPr>
            <a:xfrm>
              <a:off x="625467" y="337090"/>
              <a:ext cx="6765902" cy="658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B. Sejarah dan Peran </a:t>
              </a:r>
              <a:r>
                <a:rPr lang="en-US" sz="2400" b="1" dirty="0" err="1"/>
                <a:t>Wali</a:t>
              </a:r>
              <a:r>
                <a:rPr lang="en-US" sz="2400" b="1" dirty="0"/>
                <a:t> </a:t>
              </a:r>
              <a:r>
                <a:rPr lang="en-US" sz="2400" b="1" dirty="0" err="1"/>
                <a:t>Songo</a:t>
              </a:r>
              <a:r>
                <a:rPr lang="en-US" sz="2400" b="1" dirty="0"/>
                <a:t> </a:t>
              </a:r>
              <a:r>
                <a:rPr lang="en-US" sz="2400" b="1" dirty="0" err="1"/>
                <a:t>dalam</a:t>
              </a:r>
              <a:r>
                <a:rPr lang="en-US" sz="2400" b="1" dirty="0"/>
                <a:t> </a:t>
              </a:r>
            </a:p>
            <a:p>
              <a:r>
                <a:rPr lang="en-US" sz="2400" b="1" dirty="0" err="1"/>
                <a:t>Menyebarkan</a:t>
              </a:r>
              <a:r>
                <a:rPr lang="en-US" sz="2400" b="1" dirty="0"/>
                <a:t> Agama Islam  </a:t>
              </a:r>
            </a:p>
          </p:txBody>
        </p:sp>
      </p:grpSp>
      <p:grpSp>
        <p:nvGrpSpPr>
          <p:cNvPr id="24" name="Google Shape;2636;p58">
            <a:extLst>
              <a:ext uri="{FF2B5EF4-FFF2-40B4-BE49-F238E27FC236}">
                <a16:creationId xmlns:a16="http://schemas.microsoft.com/office/drawing/2014/main" xmlns="" id="{D42B22A1-C55C-D7DE-CADF-EAD1DA6B1223}"/>
              </a:ext>
            </a:extLst>
          </p:cNvPr>
          <p:cNvGrpSpPr/>
          <p:nvPr/>
        </p:nvGrpSpPr>
        <p:grpSpPr>
          <a:xfrm>
            <a:off x="986307" y="1292631"/>
            <a:ext cx="6999694" cy="2997528"/>
            <a:chOff x="1340257" y="464318"/>
            <a:chExt cx="6999694" cy="2997528"/>
          </a:xfrm>
        </p:grpSpPr>
        <p:sp>
          <p:nvSpPr>
            <p:cNvPr id="25" name="Google Shape;2637;p58">
              <a:extLst>
                <a:ext uri="{FF2B5EF4-FFF2-40B4-BE49-F238E27FC236}">
                  <a16:creationId xmlns:a16="http://schemas.microsoft.com/office/drawing/2014/main" xmlns="" id="{92934AB4-01B9-ECE4-0B96-2A24D8E83D39}"/>
                </a:ext>
              </a:extLst>
            </p:cNvPr>
            <p:cNvSpPr/>
            <p:nvPr/>
          </p:nvSpPr>
          <p:spPr>
            <a:xfrm rot="10800000" flipH="1">
              <a:off x="1344551" y="851246"/>
              <a:ext cx="6995400" cy="2610600"/>
            </a:xfrm>
            <a:prstGeom prst="round2SameRect">
              <a:avLst>
                <a:gd name="adj1" fmla="val 9795"/>
                <a:gd name="adj2" fmla="val 0"/>
              </a:avLst>
            </a:prstGeom>
            <a:ln>
              <a:headEnd type="none" w="sm" len="sm"/>
              <a:tailEnd type="none" w="sm" len="sm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38;p58">
              <a:extLst>
                <a:ext uri="{FF2B5EF4-FFF2-40B4-BE49-F238E27FC236}">
                  <a16:creationId xmlns:a16="http://schemas.microsoft.com/office/drawing/2014/main" xmlns="" id="{278ED96E-FAB7-58B4-82BD-1C7DE6CB83AE}"/>
                </a:ext>
              </a:extLst>
            </p:cNvPr>
            <p:cNvSpPr/>
            <p:nvPr/>
          </p:nvSpPr>
          <p:spPr>
            <a:xfrm>
              <a:off x="1340257" y="464318"/>
              <a:ext cx="6995400" cy="410400"/>
            </a:xfrm>
            <a:prstGeom prst="round2SameRect">
              <a:avLst>
                <a:gd name="adj1" fmla="val 35758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 spc="300" dirty="0"/>
                <a:t>2. </a:t>
              </a:r>
              <a:r>
                <a:rPr lang="en-US" sz="2000" b="1" spc="300" dirty="0" err="1"/>
                <a:t>Sunan</a:t>
              </a:r>
              <a:r>
                <a:rPr lang="en-US" sz="2000" b="1" spc="300" dirty="0"/>
                <a:t> </a:t>
              </a:r>
              <a:r>
                <a:rPr lang="en-US" sz="2000" b="1" spc="300" dirty="0" err="1"/>
                <a:t>Ampel</a:t>
              </a:r>
              <a:r>
                <a:rPr lang="en-US" sz="2000" b="1" spc="300" dirty="0"/>
                <a:t>  </a:t>
              </a:r>
              <a:endParaRPr sz="2000" b="1" spc="300" dirty="0"/>
            </a:p>
          </p:txBody>
        </p:sp>
        <p:sp>
          <p:nvSpPr>
            <p:cNvPr id="27" name="Google Shape;2639;p58">
              <a:extLst>
                <a:ext uri="{FF2B5EF4-FFF2-40B4-BE49-F238E27FC236}">
                  <a16:creationId xmlns:a16="http://schemas.microsoft.com/office/drawing/2014/main" xmlns="" id="{92B7B0B2-6AFB-4E81-ADAF-9E82CBA1C613}"/>
                </a:ext>
              </a:extLst>
            </p:cNvPr>
            <p:cNvSpPr/>
            <p:nvPr/>
          </p:nvSpPr>
          <p:spPr>
            <a:xfrm>
              <a:off x="7480325" y="545525"/>
              <a:ext cx="169500" cy="169500"/>
            </a:xfrm>
            <a:custGeom>
              <a:avLst/>
              <a:gdLst/>
              <a:ahLst/>
              <a:cxnLst/>
              <a:rect l="l" t="t" r="r" b="b"/>
              <a:pathLst>
                <a:path w="6780" h="6780" extrusionOk="0">
                  <a:moveTo>
                    <a:pt x="700" y="1"/>
                  </a:moveTo>
                  <a:cubicBezTo>
                    <a:pt x="305" y="1"/>
                    <a:pt x="1" y="305"/>
                    <a:pt x="1" y="670"/>
                  </a:cubicBezTo>
                  <a:lnTo>
                    <a:pt x="1" y="6110"/>
                  </a:lnTo>
                  <a:cubicBezTo>
                    <a:pt x="1" y="6475"/>
                    <a:pt x="305" y="6779"/>
                    <a:pt x="700" y="6779"/>
                  </a:cubicBezTo>
                  <a:lnTo>
                    <a:pt x="6110" y="6779"/>
                  </a:lnTo>
                  <a:cubicBezTo>
                    <a:pt x="6475" y="6779"/>
                    <a:pt x="6779" y="6475"/>
                    <a:pt x="6779" y="6110"/>
                  </a:cubicBezTo>
                  <a:lnTo>
                    <a:pt x="6779" y="670"/>
                  </a:lnTo>
                  <a:cubicBezTo>
                    <a:pt x="6779" y="305"/>
                    <a:pt x="6506" y="1"/>
                    <a:pt x="6110" y="1"/>
                  </a:cubicBezTo>
                  <a:close/>
                </a:path>
              </a:pathLst>
            </a:custGeom>
            <a:solidFill>
              <a:srgbClr val="FE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640;p58">
              <a:extLst>
                <a:ext uri="{FF2B5EF4-FFF2-40B4-BE49-F238E27FC236}">
                  <a16:creationId xmlns:a16="http://schemas.microsoft.com/office/drawing/2014/main" xmlns="" id="{CB56A4F9-E560-E042-28A7-5AD5E550EB9E}"/>
                </a:ext>
              </a:extLst>
            </p:cNvPr>
            <p:cNvSpPr/>
            <p:nvPr/>
          </p:nvSpPr>
          <p:spPr>
            <a:xfrm>
              <a:off x="7522125" y="633288"/>
              <a:ext cx="85900" cy="25"/>
            </a:xfrm>
            <a:custGeom>
              <a:avLst/>
              <a:gdLst/>
              <a:ahLst/>
              <a:cxnLst/>
              <a:rect l="l" t="t" r="r" b="b"/>
              <a:pathLst>
                <a:path w="3436" h="1" fill="none" extrusionOk="0">
                  <a:moveTo>
                    <a:pt x="3435" y="0"/>
                  </a:moveTo>
                  <a:lnTo>
                    <a:pt x="1" y="0"/>
                  </a:lnTo>
                </a:path>
              </a:pathLst>
            </a:custGeom>
            <a:noFill/>
            <a:ln w="28875" cap="rnd" cmpd="sng">
              <a:solidFill>
                <a:srgbClr val="42375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641;p58">
              <a:extLst>
                <a:ext uri="{FF2B5EF4-FFF2-40B4-BE49-F238E27FC236}">
                  <a16:creationId xmlns:a16="http://schemas.microsoft.com/office/drawing/2014/main" xmlns="" id="{B753BF1A-23AE-D54C-00A0-EF03EA95E998}"/>
                </a:ext>
              </a:extLst>
            </p:cNvPr>
            <p:cNvSpPr/>
            <p:nvPr/>
          </p:nvSpPr>
          <p:spPr>
            <a:xfrm>
              <a:off x="802442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extrusionOk="0">
                  <a:moveTo>
                    <a:pt x="669" y="1"/>
                  </a:moveTo>
                  <a:cubicBezTo>
                    <a:pt x="274" y="1"/>
                    <a:pt x="0" y="305"/>
                    <a:pt x="0" y="670"/>
                  </a:cubicBezTo>
                  <a:lnTo>
                    <a:pt x="0" y="6110"/>
                  </a:lnTo>
                  <a:cubicBezTo>
                    <a:pt x="0" y="6475"/>
                    <a:pt x="274" y="6779"/>
                    <a:pt x="669" y="6779"/>
                  </a:cubicBezTo>
                  <a:lnTo>
                    <a:pt x="6079" y="6779"/>
                  </a:lnTo>
                  <a:cubicBezTo>
                    <a:pt x="6475" y="6779"/>
                    <a:pt x="6778" y="6475"/>
                    <a:pt x="6778" y="6110"/>
                  </a:cubicBezTo>
                  <a:lnTo>
                    <a:pt x="6778" y="670"/>
                  </a:lnTo>
                  <a:cubicBezTo>
                    <a:pt x="6778" y="305"/>
                    <a:pt x="6475" y="1"/>
                    <a:pt x="6079" y="1"/>
                  </a:cubicBezTo>
                  <a:close/>
                </a:path>
              </a:pathLst>
            </a:custGeom>
            <a:solidFill>
              <a:srgbClr val="FE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642;p58">
              <a:extLst>
                <a:ext uri="{FF2B5EF4-FFF2-40B4-BE49-F238E27FC236}">
                  <a16:creationId xmlns:a16="http://schemas.microsoft.com/office/drawing/2014/main" xmlns="" id="{C3297C48-ADB5-5D41-D366-9715CB3819B5}"/>
                </a:ext>
              </a:extLst>
            </p:cNvPr>
            <p:cNvSpPr/>
            <p:nvPr/>
          </p:nvSpPr>
          <p:spPr>
            <a:xfrm>
              <a:off x="802442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079" y="6779"/>
                  </a:moveTo>
                  <a:lnTo>
                    <a:pt x="669" y="6779"/>
                  </a:lnTo>
                  <a:cubicBezTo>
                    <a:pt x="274" y="6779"/>
                    <a:pt x="0" y="6475"/>
                    <a:pt x="0" y="6110"/>
                  </a:cubicBezTo>
                  <a:lnTo>
                    <a:pt x="0" y="670"/>
                  </a:lnTo>
                  <a:cubicBezTo>
                    <a:pt x="0" y="305"/>
                    <a:pt x="274" y="1"/>
                    <a:pt x="669" y="1"/>
                  </a:cubicBezTo>
                  <a:lnTo>
                    <a:pt x="6079" y="1"/>
                  </a:lnTo>
                  <a:cubicBezTo>
                    <a:pt x="6475" y="1"/>
                    <a:pt x="6778" y="305"/>
                    <a:pt x="6778" y="670"/>
                  </a:cubicBezTo>
                  <a:lnTo>
                    <a:pt x="6778" y="6110"/>
                  </a:lnTo>
                  <a:cubicBezTo>
                    <a:pt x="6778" y="6475"/>
                    <a:pt x="6475" y="6779"/>
                    <a:pt x="6079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643;p58">
              <a:extLst>
                <a:ext uri="{FF2B5EF4-FFF2-40B4-BE49-F238E27FC236}">
                  <a16:creationId xmlns:a16="http://schemas.microsoft.com/office/drawing/2014/main" xmlns="" id="{FE641F2B-3A23-6097-81F8-5543172983D9}"/>
                </a:ext>
              </a:extLst>
            </p:cNvPr>
            <p:cNvSpPr/>
            <p:nvPr/>
          </p:nvSpPr>
          <p:spPr>
            <a:xfrm>
              <a:off x="8029725" y="549325"/>
              <a:ext cx="158850" cy="160375"/>
            </a:xfrm>
            <a:custGeom>
              <a:avLst/>
              <a:gdLst/>
              <a:ahLst/>
              <a:cxnLst/>
              <a:rect l="l" t="t" r="r" b="b"/>
              <a:pathLst>
                <a:path w="6354" h="6415" fill="none" extrusionOk="0">
                  <a:moveTo>
                    <a:pt x="1" y="1"/>
                  </a:moveTo>
                  <a:lnTo>
                    <a:pt x="6354" y="6414"/>
                  </a:lnTo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644;p58">
              <a:extLst>
                <a:ext uri="{FF2B5EF4-FFF2-40B4-BE49-F238E27FC236}">
                  <a16:creationId xmlns:a16="http://schemas.microsoft.com/office/drawing/2014/main" xmlns="" id="{156AB08E-17C4-A005-DB5D-C2A48D12A4BE}"/>
                </a:ext>
              </a:extLst>
            </p:cNvPr>
            <p:cNvSpPr/>
            <p:nvPr/>
          </p:nvSpPr>
          <p:spPr>
            <a:xfrm>
              <a:off x="8028975" y="549325"/>
              <a:ext cx="158850" cy="160375"/>
            </a:xfrm>
            <a:custGeom>
              <a:avLst/>
              <a:gdLst/>
              <a:ahLst/>
              <a:cxnLst/>
              <a:rect l="l" t="t" r="r" b="b"/>
              <a:pathLst>
                <a:path w="6354" h="6415" fill="none" extrusionOk="0">
                  <a:moveTo>
                    <a:pt x="6353" y="1"/>
                  </a:moveTo>
                  <a:lnTo>
                    <a:pt x="1" y="6414"/>
                  </a:lnTo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645;p58">
              <a:extLst>
                <a:ext uri="{FF2B5EF4-FFF2-40B4-BE49-F238E27FC236}">
                  <a16:creationId xmlns:a16="http://schemas.microsoft.com/office/drawing/2014/main" xmlns="" id="{70C6E5F5-301A-0905-A720-AD9200A991A6}"/>
                </a:ext>
              </a:extLst>
            </p:cNvPr>
            <p:cNvSpPr/>
            <p:nvPr/>
          </p:nvSpPr>
          <p:spPr>
            <a:xfrm>
              <a:off x="802442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079" y="6779"/>
                  </a:moveTo>
                  <a:lnTo>
                    <a:pt x="669" y="6779"/>
                  </a:lnTo>
                  <a:cubicBezTo>
                    <a:pt x="274" y="6779"/>
                    <a:pt x="0" y="6475"/>
                    <a:pt x="0" y="6110"/>
                  </a:cubicBezTo>
                  <a:lnTo>
                    <a:pt x="0" y="670"/>
                  </a:lnTo>
                  <a:cubicBezTo>
                    <a:pt x="0" y="305"/>
                    <a:pt x="274" y="1"/>
                    <a:pt x="669" y="1"/>
                  </a:cubicBezTo>
                  <a:lnTo>
                    <a:pt x="6079" y="1"/>
                  </a:lnTo>
                  <a:cubicBezTo>
                    <a:pt x="6475" y="1"/>
                    <a:pt x="6778" y="305"/>
                    <a:pt x="6778" y="670"/>
                  </a:cubicBezTo>
                  <a:lnTo>
                    <a:pt x="6778" y="6110"/>
                  </a:lnTo>
                  <a:cubicBezTo>
                    <a:pt x="6778" y="6475"/>
                    <a:pt x="6475" y="6779"/>
                    <a:pt x="6079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646;p58">
              <a:extLst>
                <a:ext uri="{FF2B5EF4-FFF2-40B4-BE49-F238E27FC236}">
                  <a16:creationId xmlns:a16="http://schemas.microsoft.com/office/drawing/2014/main" xmlns="" id="{F0CC320B-8FC8-6045-9C2D-228B1415E610}"/>
                </a:ext>
              </a:extLst>
            </p:cNvPr>
            <p:cNvSpPr/>
            <p:nvPr/>
          </p:nvSpPr>
          <p:spPr>
            <a:xfrm>
              <a:off x="775237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extrusionOk="0">
                  <a:moveTo>
                    <a:pt x="669" y="1"/>
                  </a:moveTo>
                  <a:cubicBezTo>
                    <a:pt x="305" y="1"/>
                    <a:pt x="1" y="305"/>
                    <a:pt x="1" y="670"/>
                  </a:cubicBezTo>
                  <a:lnTo>
                    <a:pt x="1" y="6110"/>
                  </a:lnTo>
                  <a:cubicBezTo>
                    <a:pt x="1" y="6475"/>
                    <a:pt x="305" y="6779"/>
                    <a:pt x="669" y="6779"/>
                  </a:cubicBezTo>
                  <a:lnTo>
                    <a:pt x="6110" y="6779"/>
                  </a:lnTo>
                  <a:cubicBezTo>
                    <a:pt x="6475" y="6779"/>
                    <a:pt x="6779" y="6475"/>
                    <a:pt x="6779" y="6110"/>
                  </a:cubicBezTo>
                  <a:lnTo>
                    <a:pt x="6779" y="670"/>
                  </a:lnTo>
                  <a:cubicBezTo>
                    <a:pt x="6779" y="305"/>
                    <a:pt x="6475" y="1"/>
                    <a:pt x="6110" y="1"/>
                  </a:cubicBezTo>
                  <a:close/>
                </a:path>
              </a:pathLst>
            </a:custGeom>
            <a:solidFill>
              <a:srgbClr val="FE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647;p58">
              <a:extLst>
                <a:ext uri="{FF2B5EF4-FFF2-40B4-BE49-F238E27FC236}">
                  <a16:creationId xmlns:a16="http://schemas.microsoft.com/office/drawing/2014/main" xmlns="" id="{ACAB5489-73C7-ADBF-2A8E-E6A4CC27DF7F}"/>
                </a:ext>
              </a:extLst>
            </p:cNvPr>
            <p:cNvSpPr/>
            <p:nvPr/>
          </p:nvSpPr>
          <p:spPr>
            <a:xfrm>
              <a:off x="775237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110" y="6779"/>
                  </a:moveTo>
                  <a:lnTo>
                    <a:pt x="669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669" y="1"/>
                  </a:cubicBezTo>
                  <a:lnTo>
                    <a:pt x="6110" y="1"/>
                  </a:lnTo>
                  <a:cubicBezTo>
                    <a:pt x="6475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648;p58">
              <a:extLst>
                <a:ext uri="{FF2B5EF4-FFF2-40B4-BE49-F238E27FC236}">
                  <a16:creationId xmlns:a16="http://schemas.microsoft.com/office/drawing/2014/main" xmlns="" id="{7FA8D8E0-001C-85AD-CB77-065BFD4A3831}"/>
                </a:ext>
              </a:extLst>
            </p:cNvPr>
            <p:cNvSpPr/>
            <p:nvPr/>
          </p:nvSpPr>
          <p:spPr>
            <a:xfrm>
              <a:off x="775237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110" y="6779"/>
                  </a:moveTo>
                  <a:lnTo>
                    <a:pt x="669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669" y="1"/>
                  </a:cubicBezTo>
                  <a:lnTo>
                    <a:pt x="6110" y="1"/>
                  </a:lnTo>
                  <a:cubicBezTo>
                    <a:pt x="6475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649;p58">
              <a:extLst>
                <a:ext uri="{FF2B5EF4-FFF2-40B4-BE49-F238E27FC236}">
                  <a16:creationId xmlns:a16="http://schemas.microsoft.com/office/drawing/2014/main" xmlns="" id="{54DBC8C8-FA2F-4AE9-8031-26C17F703CFA}"/>
                </a:ext>
              </a:extLst>
            </p:cNvPr>
            <p:cNvSpPr/>
            <p:nvPr/>
          </p:nvSpPr>
          <p:spPr>
            <a:xfrm>
              <a:off x="7794175" y="601000"/>
              <a:ext cx="85900" cy="64625"/>
            </a:xfrm>
            <a:custGeom>
              <a:avLst/>
              <a:gdLst/>
              <a:ahLst/>
              <a:cxnLst/>
              <a:rect l="l" t="t" r="r" b="b"/>
              <a:pathLst>
                <a:path w="3436" h="2585" fill="none" extrusionOk="0">
                  <a:moveTo>
                    <a:pt x="0" y="1"/>
                  </a:moveTo>
                  <a:lnTo>
                    <a:pt x="3435" y="1"/>
                  </a:lnTo>
                  <a:lnTo>
                    <a:pt x="3435" y="2584"/>
                  </a:lnTo>
                  <a:lnTo>
                    <a:pt x="0" y="2584"/>
                  </a:lnTo>
                  <a:close/>
                </a:path>
              </a:pathLst>
            </a:custGeom>
            <a:noFill/>
            <a:ln w="23550" cap="rnd" cmpd="sng">
              <a:solidFill>
                <a:srgbClr val="42375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650;p58">
              <a:extLst>
                <a:ext uri="{FF2B5EF4-FFF2-40B4-BE49-F238E27FC236}">
                  <a16:creationId xmlns:a16="http://schemas.microsoft.com/office/drawing/2014/main" xmlns="" id="{65BC22D0-82E6-EFF4-8AE9-852C261F93FE}"/>
                </a:ext>
              </a:extLst>
            </p:cNvPr>
            <p:cNvSpPr/>
            <p:nvPr/>
          </p:nvSpPr>
          <p:spPr>
            <a:xfrm>
              <a:off x="7480325" y="545525"/>
              <a:ext cx="169500" cy="169500"/>
            </a:xfrm>
            <a:custGeom>
              <a:avLst/>
              <a:gdLst/>
              <a:ahLst/>
              <a:cxnLst/>
              <a:rect l="l" t="t" r="r" b="b"/>
              <a:pathLst>
                <a:path w="6780" h="6780" fill="none" extrusionOk="0">
                  <a:moveTo>
                    <a:pt x="6110" y="6779"/>
                  </a:moveTo>
                  <a:lnTo>
                    <a:pt x="700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700" y="1"/>
                  </a:cubicBezTo>
                  <a:lnTo>
                    <a:pt x="6110" y="1"/>
                  </a:lnTo>
                  <a:cubicBezTo>
                    <a:pt x="6506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651;p58">
              <a:extLst>
                <a:ext uri="{FF2B5EF4-FFF2-40B4-BE49-F238E27FC236}">
                  <a16:creationId xmlns:a16="http://schemas.microsoft.com/office/drawing/2014/main" xmlns="" id="{E39BD274-F3E7-AB25-E8DC-717F69EB7FCB}"/>
                </a:ext>
              </a:extLst>
            </p:cNvPr>
            <p:cNvSpPr/>
            <p:nvPr/>
          </p:nvSpPr>
          <p:spPr>
            <a:xfrm>
              <a:off x="7480325" y="545525"/>
              <a:ext cx="169500" cy="169500"/>
            </a:xfrm>
            <a:custGeom>
              <a:avLst/>
              <a:gdLst/>
              <a:ahLst/>
              <a:cxnLst/>
              <a:rect l="l" t="t" r="r" b="b"/>
              <a:pathLst>
                <a:path w="6780" h="6780" fill="none" extrusionOk="0">
                  <a:moveTo>
                    <a:pt x="6110" y="6779"/>
                  </a:moveTo>
                  <a:lnTo>
                    <a:pt x="700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700" y="1"/>
                  </a:cubicBezTo>
                  <a:lnTo>
                    <a:pt x="6110" y="1"/>
                  </a:lnTo>
                  <a:cubicBezTo>
                    <a:pt x="6506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8E5394A3-35A6-FF2C-20A0-AEED6A6CA5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4128"/>
            <a:ext cx="9143244" cy="4998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04A74561-42EF-41C5-D575-0EA50924DE0D}"/>
              </a:ext>
            </a:extLst>
          </p:cNvPr>
          <p:cNvSpPr txBox="1"/>
          <p:nvPr/>
        </p:nvSpPr>
        <p:spPr>
          <a:xfrm>
            <a:off x="1302384" y="1784238"/>
            <a:ext cx="6538475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Nama </a:t>
            </a:r>
            <a:r>
              <a:rPr lang="en-US" sz="1700" dirty="0" err="1"/>
              <a:t>aslinya</a:t>
            </a:r>
            <a:r>
              <a:rPr lang="en-US" sz="1700" dirty="0"/>
              <a:t> Raden </a:t>
            </a:r>
            <a:r>
              <a:rPr lang="en-US" sz="1700" dirty="0" err="1"/>
              <a:t>Rahmat</a:t>
            </a:r>
            <a:r>
              <a:rPr lang="en-US" sz="1700" dirty="0"/>
              <a:t>. Lahir pada </a:t>
            </a:r>
            <a:r>
              <a:rPr lang="en-US" sz="1700" dirty="0" err="1"/>
              <a:t>tahun</a:t>
            </a:r>
            <a:r>
              <a:rPr lang="en-US" sz="1700" dirty="0"/>
              <a:t> 1401 M.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Berdakwah</a:t>
            </a:r>
            <a:r>
              <a:rPr lang="en-US" sz="1700" dirty="0"/>
              <a:t> di wilayah </a:t>
            </a:r>
            <a:r>
              <a:rPr lang="en-US" sz="1700" dirty="0" err="1"/>
              <a:t>Ampeldenta</a:t>
            </a:r>
            <a:r>
              <a:rPr lang="en-US" sz="1700" dirty="0"/>
              <a:t>, Surabaya.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Memulai</a:t>
            </a:r>
            <a:r>
              <a:rPr lang="en-US" sz="1700" dirty="0"/>
              <a:t> </a:t>
            </a:r>
            <a:r>
              <a:rPr lang="en-US" sz="1700" dirty="0" err="1"/>
              <a:t>dakwahnya</a:t>
            </a:r>
            <a:r>
              <a:rPr lang="en-US" sz="1700" dirty="0"/>
              <a:t> </a:t>
            </a:r>
            <a:r>
              <a:rPr lang="en-US" sz="1700" dirty="0" err="1"/>
              <a:t>dengan</a:t>
            </a:r>
            <a:r>
              <a:rPr lang="en-US" sz="1700" dirty="0"/>
              <a:t> </a:t>
            </a:r>
            <a:r>
              <a:rPr lang="en-US" sz="1700" dirty="0" err="1"/>
              <a:t>membangun</a:t>
            </a:r>
            <a:r>
              <a:rPr lang="en-US" sz="1700" dirty="0"/>
              <a:t> </a:t>
            </a:r>
            <a:r>
              <a:rPr lang="en-US" sz="1700" dirty="0" err="1"/>
              <a:t>pesantren</a:t>
            </a:r>
            <a:r>
              <a:rPr lang="en-US" sz="1700" dirty="0"/>
              <a:t> </a:t>
            </a:r>
            <a:r>
              <a:rPr lang="en-US" sz="1700" dirty="0" err="1"/>
              <a:t>Ampeldenta</a:t>
            </a:r>
            <a:r>
              <a:rPr lang="en-US" sz="1700" dirty="0"/>
              <a:t> dan </a:t>
            </a:r>
            <a:r>
              <a:rPr lang="en-US" sz="1700" dirty="0" err="1"/>
              <a:t>mengkader</a:t>
            </a:r>
            <a:r>
              <a:rPr lang="en-US" sz="1700" dirty="0"/>
              <a:t> </a:t>
            </a:r>
            <a:r>
              <a:rPr lang="en-US" sz="1700" dirty="0" err="1"/>
              <a:t>santrinya</a:t>
            </a:r>
            <a:r>
              <a:rPr lang="en-US" sz="1700" dirty="0"/>
              <a:t> </a:t>
            </a:r>
            <a:r>
              <a:rPr lang="en-US" sz="1700" dirty="0" err="1"/>
              <a:t>untuk</a:t>
            </a:r>
            <a:r>
              <a:rPr lang="en-US" sz="1700" dirty="0"/>
              <a:t> </a:t>
            </a:r>
            <a:r>
              <a:rPr lang="en-US" sz="1700" dirty="0" err="1"/>
              <a:t>menyebarkan</a:t>
            </a:r>
            <a:r>
              <a:rPr lang="en-US" sz="1700" dirty="0"/>
              <a:t> Islam.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Sunan</a:t>
            </a:r>
            <a:r>
              <a:rPr lang="en-US" sz="1700" dirty="0"/>
              <a:t> </a:t>
            </a:r>
            <a:r>
              <a:rPr lang="en-US" sz="1700" dirty="0" err="1"/>
              <a:t>Giri</a:t>
            </a:r>
            <a:r>
              <a:rPr lang="en-US" sz="1700" dirty="0"/>
              <a:t>,, </a:t>
            </a:r>
            <a:r>
              <a:rPr lang="en-US" sz="1700" dirty="0" err="1"/>
              <a:t>Sunan</a:t>
            </a:r>
            <a:r>
              <a:rPr lang="en-US" sz="1700" dirty="0"/>
              <a:t> Bonang, </a:t>
            </a:r>
            <a:r>
              <a:rPr lang="en-US" sz="1700" dirty="0" err="1"/>
              <a:t>Sunan</a:t>
            </a:r>
            <a:r>
              <a:rPr lang="en-US" sz="1700" dirty="0"/>
              <a:t> </a:t>
            </a:r>
            <a:r>
              <a:rPr lang="en-US" sz="1700" dirty="0" err="1"/>
              <a:t>Drajat</a:t>
            </a:r>
            <a:r>
              <a:rPr lang="en-US" sz="1700" dirty="0"/>
              <a:t> </a:t>
            </a:r>
            <a:r>
              <a:rPr lang="en-US" sz="1700" dirty="0" err="1"/>
              <a:t>adalah</a:t>
            </a:r>
            <a:r>
              <a:rPr lang="en-US" sz="1700" dirty="0"/>
              <a:t> </a:t>
            </a:r>
            <a:r>
              <a:rPr lang="en-US" sz="1700" dirty="0" err="1"/>
              <a:t>muridnya</a:t>
            </a:r>
            <a:r>
              <a:rPr lang="en-US" sz="17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Mengenalkan</a:t>
            </a:r>
            <a:r>
              <a:rPr lang="en-US" sz="1700" dirty="0"/>
              <a:t> </a:t>
            </a:r>
            <a:r>
              <a:rPr lang="en-US" sz="1700" dirty="0" err="1"/>
              <a:t>prinsip</a:t>
            </a:r>
            <a:r>
              <a:rPr lang="en-US" sz="1700" dirty="0"/>
              <a:t> </a:t>
            </a:r>
            <a:r>
              <a:rPr lang="en-US" sz="1700" i="1" dirty="0" err="1"/>
              <a:t>Moh</a:t>
            </a:r>
            <a:r>
              <a:rPr lang="en-US" sz="1700" i="1" dirty="0"/>
              <a:t> Limo </a:t>
            </a:r>
            <a:r>
              <a:rPr lang="en-US" sz="1700" dirty="0" err="1"/>
              <a:t>dalam</a:t>
            </a:r>
            <a:r>
              <a:rPr lang="en-US" sz="1700" dirty="0"/>
              <a:t> </a:t>
            </a:r>
            <a:r>
              <a:rPr lang="en-US" sz="1700" dirty="0" err="1"/>
              <a:t>dakwahnya</a:t>
            </a:r>
            <a:r>
              <a:rPr lang="en-US" sz="17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Metode</a:t>
            </a:r>
            <a:r>
              <a:rPr lang="en-US" sz="1700" dirty="0"/>
              <a:t> </a:t>
            </a:r>
            <a:r>
              <a:rPr lang="en-US" sz="1700" dirty="0" err="1"/>
              <a:t>dakwahnya</a:t>
            </a:r>
            <a:r>
              <a:rPr lang="en-US" sz="1700" dirty="0"/>
              <a:t> juga </a:t>
            </a:r>
            <a:r>
              <a:rPr lang="en-US" sz="1700" dirty="0" err="1"/>
              <a:t>dengan</a:t>
            </a:r>
            <a:r>
              <a:rPr lang="en-US" sz="1700" dirty="0"/>
              <a:t> </a:t>
            </a:r>
            <a:r>
              <a:rPr lang="en-US" sz="1700" dirty="0" err="1"/>
              <a:t>menjalin</a:t>
            </a:r>
            <a:r>
              <a:rPr lang="en-US" sz="1700" dirty="0"/>
              <a:t> </a:t>
            </a:r>
            <a:r>
              <a:rPr lang="en-US" sz="1700" dirty="0" err="1"/>
              <a:t>kekerabatan</a:t>
            </a:r>
            <a:r>
              <a:rPr lang="en-US" sz="1700" dirty="0"/>
              <a:t> </a:t>
            </a:r>
            <a:r>
              <a:rPr lang="en-US" sz="1700" dirty="0" err="1"/>
              <a:t>melalui</a:t>
            </a:r>
            <a:r>
              <a:rPr lang="en-US" sz="1700" dirty="0"/>
              <a:t> </a:t>
            </a:r>
            <a:r>
              <a:rPr lang="en-US" sz="1700" dirty="0" err="1"/>
              <a:t>pernikahan</a:t>
            </a:r>
            <a:r>
              <a:rPr lang="en-US" sz="1700" dirty="0"/>
              <a:t> </a:t>
            </a:r>
            <a:r>
              <a:rPr lang="en-US" sz="1700" dirty="0" err="1"/>
              <a:t>dengan</a:t>
            </a:r>
            <a:r>
              <a:rPr lang="en-US" sz="1700" dirty="0"/>
              <a:t> </a:t>
            </a:r>
            <a:r>
              <a:rPr lang="en-US" sz="1700" dirty="0" err="1"/>
              <a:t>penguasa</a:t>
            </a:r>
            <a:r>
              <a:rPr lang="en-US" sz="1700" dirty="0"/>
              <a:t> </a:t>
            </a:r>
            <a:r>
              <a:rPr lang="en-US" sz="1700" dirty="0" err="1"/>
              <a:t>Majapahit</a:t>
            </a:r>
            <a:r>
              <a:rPr lang="en-US" sz="17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Meninggal</a:t>
            </a:r>
            <a:r>
              <a:rPr lang="en-US" sz="1700" dirty="0"/>
              <a:t> pada </a:t>
            </a:r>
            <a:r>
              <a:rPr lang="en-US" sz="1700" dirty="0" err="1"/>
              <a:t>tahun</a:t>
            </a:r>
            <a:r>
              <a:rPr lang="en-US" sz="1700" dirty="0"/>
              <a:t> 1481 M di </a:t>
            </a:r>
            <a:r>
              <a:rPr lang="en-US" sz="1700" dirty="0" err="1"/>
              <a:t>Demak</a:t>
            </a:r>
            <a:r>
              <a:rPr lang="en-US" sz="1700" dirty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358734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3" name="Google Shape;863;p46"/>
          <p:cNvGrpSpPr/>
          <p:nvPr/>
        </p:nvGrpSpPr>
        <p:grpSpPr>
          <a:xfrm>
            <a:off x="5800011" y="202313"/>
            <a:ext cx="3196828" cy="2102149"/>
            <a:chOff x="235800" y="830650"/>
            <a:chExt cx="6978450" cy="4588844"/>
          </a:xfrm>
        </p:grpSpPr>
        <p:sp>
          <p:nvSpPr>
            <p:cNvPr id="864" name="Google Shape;864;p46"/>
            <p:cNvSpPr/>
            <p:nvPr/>
          </p:nvSpPr>
          <p:spPr>
            <a:xfrm>
              <a:off x="235800" y="1224769"/>
              <a:ext cx="2592225" cy="4194725"/>
            </a:xfrm>
            <a:custGeom>
              <a:avLst/>
              <a:gdLst/>
              <a:ahLst/>
              <a:cxnLst/>
              <a:rect l="l" t="t" r="r" b="b"/>
              <a:pathLst>
                <a:path w="103689" h="167789" extrusionOk="0">
                  <a:moveTo>
                    <a:pt x="13807" y="0"/>
                  </a:moveTo>
                  <a:cubicBezTo>
                    <a:pt x="11526" y="0"/>
                    <a:pt x="9194" y="921"/>
                    <a:pt x="7431" y="2357"/>
                  </a:cubicBezTo>
                  <a:cubicBezTo>
                    <a:pt x="6418" y="3183"/>
                    <a:pt x="7559" y="5231"/>
                    <a:pt x="8433" y="6203"/>
                  </a:cubicBezTo>
                  <a:cubicBezTo>
                    <a:pt x="9308" y="7175"/>
                    <a:pt x="10393" y="8259"/>
                    <a:pt x="10189" y="9549"/>
                  </a:cubicBezTo>
                  <a:cubicBezTo>
                    <a:pt x="9355" y="9975"/>
                    <a:pt x="8287" y="10084"/>
                    <a:pt x="7292" y="10084"/>
                  </a:cubicBezTo>
                  <a:cubicBezTo>
                    <a:pt x="7024" y="10084"/>
                    <a:pt x="6762" y="10076"/>
                    <a:pt x="6511" y="10065"/>
                  </a:cubicBezTo>
                  <a:cubicBezTo>
                    <a:pt x="6102" y="10046"/>
                    <a:pt x="5686" y="9992"/>
                    <a:pt x="5277" y="9992"/>
                  </a:cubicBezTo>
                  <a:cubicBezTo>
                    <a:pt x="4990" y="9992"/>
                    <a:pt x="4705" y="10019"/>
                    <a:pt x="4430" y="10104"/>
                  </a:cubicBezTo>
                  <a:cubicBezTo>
                    <a:pt x="3763" y="10310"/>
                    <a:pt x="3182" y="11034"/>
                    <a:pt x="3440" y="11683"/>
                  </a:cubicBezTo>
                  <a:cubicBezTo>
                    <a:pt x="2981" y="12481"/>
                    <a:pt x="2431" y="12899"/>
                    <a:pt x="2962" y="13650"/>
                  </a:cubicBezTo>
                  <a:cubicBezTo>
                    <a:pt x="3377" y="14235"/>
                    <a:pt x="4081" y="14716"/>
                    <a:pt x="4076" y="15434"/>
                  </a:cubicBezTo>
                  <a:cubicBezTo>
                    <a:pt x="4071" y="16003"/>
                    <a:pt x="3591" y="16462"/>
                    <a:pt x="3082" y="16719"/>
                  </a:cubicBezTo>
                  <a:cubicBezTo>
                    <a:pt x="2572" y="16973"/>
                    <a:pt x="2000" y="17102"/>
                    <a:pt x="1518" y="17408"/>
                  </a:cubicBezTo>
                  <a:cubicBezTo>
                    <a:pt x="13" y="18366"/>
                    <a:pt x="0" y="20519"/>
                    <a:pt x="159" y="22295"/>
                  </a:cubicBezTo>
                  <a:cubicBezTo>
                    <a:pt x="1133" y="23491"/>
                    <a:pt x="1285" y="25550"/>
                    <a:pt x="817" y="27017"/>
                  </a:cubicBezTo>
                  <a:cubicBezTo>
                    <a:pt x="639" y="27577"/>
                    <a:pt x="351" y="28172"/>
                    <a:pt x="552" y="28724"/>
                  </a:cubicBezTo>
                  <a:cubicBezTo>
                    <a:pt x="782" y="29356"/>
                    <a:pt x="1526" y="29605"/>
                    <a:pt x="2177" y="29773"/>
                  </a:cubicBezTo>
                  <a:cubicBezTo>
                    <a:pt x="2891" y="29958"/>
                    <a:pt x="3669" y="30130"/>
                    <a:pt x="4408" y="30130"/>
                  </a:cubicBezTo>
                  <a:cubicBezTo>
                    <a:pt x="5109" y="30130"/>
                    <a:pt x="5775" y="29975"/>
                    <a:pt x="6314" y="29528"/>
                  </a:cubicBezTo>
                  <a:cubicBezTo>
                    <a:pt x="7583" y="28478"/>
                    <a:pt x="9157" y="28121"/>
                    <a:pt x="10834" y="28121"/>
                  </a:cubicBezTo>
                  <a:cubicBezTo>
                    <a:pt x="13016" y="28121"/>
                    <a:pt x="15374" y="28725"/>
                    <a:pt x="17464" y="29196"/>
                  </a:cubicBezTo>
                  <a:cubicBezTo>
                    <a:pt x="18740" y="29482"/>
                    <a:pt x="20083" y="29952"/>
                    <a:pt x="20830" y="31028"/>
                  </a:cubicBezTo>
                  <a:cubicBezTo>
                    <a:pt x="21824" y="32461"/>
                    <a:pt x="21400" y="34451"/>
                    <a:pt x="20580" y="35993"/>
                  </a:cubicBezTo>
                  <a:cubicBezTo>
                    <a:pt x="19762" y="37533"/>
                    <a:pt x="18587" y="38903"/>
                    <a:pt x="18068" y="40567"/>
                  </a:cubicBezTo>
                  <a:cubicBezTo>
                    <a:pt x="17582" y="42129"/>
                    <a:pt x="17717" y="43806"/>
                    <a:pt x="17859" y="45436"/>
                  </a:cubicBezTo>
                  <a:cubicBezTo>
                    <a:pt x="18032" y="47441"/>
                    <a:pt x="18242" y="49554"/>
                    <a:pt x="19405" y="51198"/>
                  </a:cubicBezTo>
                  <a:cubicBezTo>
                    <a:pt x="20624" y="52922"/>
                    <a:pt x="21392" y="55494"/>
                    <a:pt x="21294" y="57601"/>
                  </a:cubicBezTo>
                  <a:cubicBezTo>
                    <a:pt x="21216" y="59294"/>
                    <a:pt x="20619" y="60958"/>
                    <a:pt x="20775" y="62645"/>
                  </a:cubicBezTo>
                  <a:cubicBezTo>
                    <a:pt x="21057" y="65704"/>
                    <a:pt x="23699" y="67999"/>
                    <a:pt x="26397" y="69471"/>
                  </a:cubicBezTo>
                  <a:cubicBezTo>
                    <a:pt x="29219" y="71013"/>
                    <a:pt x="31651" y="73637"/>
                    <a:pt x="32623" y="76701"/>
                  </a:cubicBezTo>
                  <a:cubicBezTo>
                    <a:pt x="33112" y="78241"/>
                    <a:pt x="33257" y="79868"/>
                    <a:pt x="33688" y="81425"/>
                  </a:cubicBezTo>
                  <a:cubicBezTo>
                    <a:pt x="34432" y="84119"/>
                    <a:pt x="36051" y="86565"/>
                    <a:pt x="38239" y="88307"/>
                  </a:cubicBezTo>
                  <a:cubicBezTo>
                    <a:pt x="39834" y="89575"/>
                    <a:pt x="42451" y="90023"/>
                    <a:pt x="44455" y="90388"/>
                  </a:cubicBezTo>
                  <a:cubicBezTo>
                    <a:pt x="45495" y="90578"/>
                    <a:pt x="46617" y="90728"/>
                    <a:pt x="47400" y="91437"/>
                  </a:cubicBezTo>
                  <a:cubicBezTo>
                    <a:pt x="47762" y="91764"/>
                    <a:pt x="48023" y="92187"/>
                    <a:pt x="48369" y="92530"/>
                  </a:cubicBezTo>
                  <a:cubicBezTo>
                    <a:pt x="50044" y="94188"/>
                    <a:pt x="53127" y="93507"/>
                    <a:pt x="54821" y="95145"/>
                  </a:cubicBezTo>
                  <a:cubicBezTo>
                    <a:pt x="55259" y="95566"/>
                    <a:pt x="55558" y="96107"/>
                    <a:pt x="55941" y="96579"/>
                  </a:cubicBezTo>
                  <a:cubicBezTo>
                    <a:pt x="56887" y="97736"/>
                    <a:pt x="58370" y="98428"/>
                    <a:pt x="59861" y="98428"/>
                  </a:cubicBezTo>
                  <a:cubicBezTo>
                    <a:pt x="60003" y="98428"/>
                    <a:pt x="60145" y="98421"/>
                    <a:pt x="60286" y="98409"/>
                  </a:cubicBezTo>
                  <a:lnTo>
                    <a:pt x="60286" y="98409"/>
                  </a:lnTo>
                  <a:cubicBezTo>
                    <a:pt x="59905" y="99653"/>
                    <a:pt x="61397" y="101114"/>
                    <a:pt x="60936" y="102330"/>
                  </a:cubicBezTo>
                  <a:cubicBezTo>
                    <a:pt x="60565" y="103312"/>
                    <a:pt x="59445" y="103741"/>
                    <a:pt x="58674" y="104452"/>
                  </a:cubicBezTo>
                  <a:cubicBezTo>
                    <a:pt x="57337" y="105685"/>
                    <a:pt x="57129" y="107795"/>
                    <a:pt x="57705" y="109521"/>
                  </a:cubicBezTo>
                  <a:cubicBezTo>
                    <a:pt x="58282" y="111246"/>
                    <a:pt x="59498" y="112671"/>
                    <a:pt x="60717" y="114022"/>
                  </a:cubicBezTo>
                  <a:cubicBezTo>
                    <a:pt x="62978" y="116530"/>
                    <a:pt x="65696" y="117746"/>
                    <a:pt x="68148" y="120066"/>
                  </a:cubicBezTo>
                  <a:cubicBezTo>
                    <a:pt x="70420" y="122216"/>
                    <a:pt x="70937" y="125696"/>
                    <a:pt x="70438" y="128784"/>
                  </a:cubicBezTo>
                  <a:cubicBezTo>
                    <a:pt x="69938" y="131872"/>
                    <a:pt x="68585" y="134744"/>
                    <a:pt x="67620" y="137718"/>
                  </a:cubicBezTo>
                  <a:cubicBezTo>
                    <a:pt x="65814" y="143276"/>
                    <a:pt x="65376" y="149382"/>
                    <a:pt x="67102" y="154963"/>
                  </a:cubicBezTo>
                  <a:cubicBezTo>
                    <a:pt x="68828" y="160546"/>
                    <a:pt x="72869" y="165522"/>
                    <a:pt x="78283" y="167717"/>
                  </a:cubicBezTo>
                  <a:cubicBezTo>
                    <a:pt x="78404" y="167766"/>
                    <a:pt x="78530" y="167788"/>
                    <a:pt x="78658" y="167788"/>
                  </a:cubicBezTo>
                  <a:cubicBezTo>
                    <a:pt x="79167" y="167788"/>
                    <a:pt x="79705" y="167444"/>
                    <a:pt x="80056" y="167066"/>
                  </a:cubicBezTo>
                  <a:cubicBezTo>
                    <a:pt x="80495" y="166591"/>
                    <a:pt x="80589" y="165833"/>
                    <a:pt x="80281" y="165265"/>
                  </a:cubicBezTo>
                  <a:cubicBezTo>
                    <a:pt x="79304" y="163467"/>
                    <a:pt x="77566" y="161932"/>
                    <a:pt x="76298" y="160326"/>
                  </a:cubicBezTo>
                  <a:cubicBezTo>
                    <a:pt x="75898" y="159821"/>
                    <a:pt x="75478" y="159248"/>
                    <a:pt x="75530" y="158607"/>
                  </a:cubicBezTo>
                  <a:cubicBezTo>
                    <a:pt x="75589" y="157886"/>
                    <a:pt x="76208" y="157367"/>
                    <a:pt x="76666" y="156807"/>
                  </a:cubicBezTo>
                  <a:cubicBezTo>
                    <a:pt x="77361" y="155947"/>
                    <a:pt x="77729" y="154867"/>
                    <a:pt x="77704" y="153762"/>
                  </a:cubicBezTo>
                  <a:cubicBezTo>
                    <a:pt x="77674" y="152733"/>
                    <a:pt x="77075" y="151726"/>
                    <a:pt x="77111" y="150697"/>
                  </a:cubicBezTo>
                  <a:cubicBezTo>
                    <a:pt x="77146" y="149667"/>
                    <a:pt x="77701" y="148583"/>
                    <a:pt x="78676" y="148251"/>
                  </a:cubicBezTo>
                  <a:cubicBezTo>
                    <a:pt x="79120" y="148100"/>
                    <a:pt x="79614" y="148115"/>
                    <a:pt x="80042" y="147926"/>
                  </a:cubicBezTo>
                  <a:cubicBezTo>
                    <a:pt x="81453" y="147303"/>
                    <a:pt x="81228" y="145153"/>
                    <a:pt x="82249" y="143996"/>
                  </a:cubicBezTo>
                  <a:cubicBezTo>
                    <a:pt x="82722" y="143460"/>
                    <a:pt x="83419" y="143193"/>
                    <a:pt x="84064" y="142883"/>
                  </a:cubicBezTo>
                  <a:cubicBezTo>
                    <a:pt x="86792" y="141571"/>
                    <a:pt x="89035" y="138972"/>
                    <a:pt x="89283" y="135957"/>
                  </a:cubicBezTo>
                  <a:cubicBezTo>
                    <a:pt x="89483" y="133544"/>
                    <a:pt x="88605" y="130615"/>
                    <a:pt x="90438" y="129034"/>
                  </a:cubicBezTo>
                  <a:cubicBezTo>
                    <a:pt x="91238" y="128344"/>
                    <a:pt x="92244" y="128199"/>
                    <a:pt x="93314" y="128199"/>
                  </a:cubicBezTo>
                  <a:cubicBezTo>
                    <a:pt x="94087" y="128199"/>
                    <a:pt x="94894" y="128275"/>
                    <a:pt x="95682" y="128275"/>
                  </a:cubicBezTo>
                  <a:cubicBezTo>
                    <a:pt x="96098" y="128275"/>
                    <a:pt x="96509" y="128254"/>
                    <a:pt x="96908" y="128189"/>
                  </a:cubicBezTo>
                  <a:cubicBezTo>
                    <a:pt x="97800" y="128044"/>
                    <a:pt x="98396" y="127214"/>
                    <a:pt x="98814" y="126412"/>
                  </a:cubicBezTo>
                  <a:cubicBezTo>
                    <a:pt x="99231" y="125609"/>
                    <a:pt x="99280" y="124658"/>
                    <a:pt x="99129" y="123766"/>
                  </a:cubicBezTo>
                  <a:cubicBezTo>
                    <a:pt x="98945" y="122668"/>
                    <a:pt x="98473" y="121597"/>
                    <a:pt x="98577" y="120489"/>
                  </a:cubicBezTo>
                  <a:cubicBezTo>
                    <a:pt x="98723" y="118930"/>
                    <a:pt x="99942" y="117730"/>
                    <a:pt x="100886" y="116480"/>
                  </a:cubicBezTo>
                  <a:cubicBezTo>
                    <a:pt x="102003" y="114998"/>
                    <a:pt x="102797" y="113297"/>
                    <a:pt x="103214" y="111488"/>
                  </a:cubicBezTo>
                  <a:cubicBezTo>
                    <a:pt x="103689" y="109429"/>
                    <a:pt x="102371" y="106997"/>
                    <a:pt x="100524" y="105970"/>
                  </a:cubicBezTo>
                  <a:cubicBezTo>
                    <a:pt x="98677" y="104943"/>
                    <a:pt x="96462" y="104915"/>
                    <a:pt x="94350" y="104853"/>
                  </a:cubicBezTo>
                  <a:cubicBezTo>
                    <a:pt x="92237" y="104794"/>
                    <a:pt x="89999" y="104633"/>
                    <a:pt x="88273" y="103414"/>
                  </a:cubicBezTo>
                  <a:cubicBezTo>
                    <a:pt x="86692" y="102296"/>
                    <a:pt x="85799" y="100469"/>
                    <a:pt x="84550" y="98991"/>
                  </a:cubicBezTo>
                  <a:cubicBezTo>
                    <a:pt x="82441" y="96497"/>
                    <a:pt x="79375" y="95057"/>
                    <a:pt x="76410" y="93690"/>
                  </a:cubicBezTo>
                  <a:cubicBezTo>
                    <a:pt x="75559" y="93298"/>
                    <a:pt x="74630" y="92901"/>
                    <a:pt x="73720" y="92901"/>
                  </a:cubicBezTo>
                  <a:cubicBezTo>
                    <a:pt x="73431" y="92901"/>
                    <a:pt x="73144" y="92941"/>
                    <a:pt x="72862" y="93034"/>
                  </a:cubicBezTo>
                  <a:cubicBezTo>
                    <a:pt x="72400" y="93185"/>
                    <a:pt x="71985" y="93473"/>
                    <a:pt x="71508" y="93564"/>
                  </a:cubicBezTo>
                  <a:cubicBezTo>
                    <a:pt x="71390" y="93586"/>
                    <a:pt x="71274" y="93597"/>
                    <a:pt x="71159" y="93597"/>
                  </a:cubicBezTo>
                  <a:cubicBezTo>
                    <a:pt x="70006" y="93597"/>
                    <a:pt x="69033" y="92520"/>
                    <a:pt x="67966" y="91944"/>
                  </a:cubicBezTo>
                  <a:cubicBezTo>
                    <a:pt x="67424" y="91651"/>
                    <a:pt x="66830" y="91518"/>
                    <a:pt x="66231" y="91518"/>
                  </a:cubicBezTo>
                  <a:cubicBezTo>
                    <a:pt x="64138" y="91518"/>
                    <a:pt x="61986" y="93147"/>
                    <a:pt x="61817" y="95293"/>
                  </a:cubicBezTo>
                  <a:cubicBezTo>
                    <a:pt x="61476" y="95410"/>
                    <a:pt x="61056" y="95468"/>
                    <a:pt x="60611" y="95468"/>
                  </a:cubicBezTo>
                  <a:cubicBezTo>
                    <a:pt x="59413" y="95468"/>
                    <a:pt x="58031" y="95047"/>
                    <a:pt x="57510" y="94228"/>
                  </a:cubicBezTo>
                  <a:cubicBezTo>
                    <a:pt x="56995" y="93419"/>
                    <a:pt x="56789" y="92287"/>
                    <a:pt x="55904" y="91918"/>
                  </a:cubicBezTo>
                  <a:cubicBezTo>
                    <a:pt x="55432" y="91722"/>
                    <a:pt x="54840" y="91796"/>
                    <a:pt x="54455" y="91458"/>
                  </a:cubicBezTo>
                  <a:cubicBezTo>
                    <a:pt x="53818" y="90898"/>
                    <a:pt x="54313" y="89881"/>
                    <a:pt x="54428" y="89040"/>
                  </a:cubicBezTo>
                  <a:cubicBezTo>
                    <a:pt x="54609" y="87696"/>
                    <a:pt x="53607" y="86419"/>
                    <a:pt x="52383" y="85834"/>
                  </a:cubicBezTo>
                  <a:cubicBezTo>
                    <a:pt x="51161" y="85249"/>
                    <a:pt x="49761" y="85202"/>
                    <a:pt x="48407" y="85159"/>
                  </a:cubicBezTo>
                  <a:cubicBezTo>
                    <a:pt x="47051" y="85115"/>
                    <a:pt x="45649" y="85054"/>
                    <a:pt x="44436" y="84447"/>
                  </a:cubicBezTo>
                  <a:cubicBezTo>
                    <a:pt x="42077" y="83264"/>
                    <a:pt x="41111" y="80063"/>
                    <a:pt x="42146" y="77635"/>
                  </a:cubicBezTo>
                  <a:cubicBezTo>
                    <a:pt x="43156" y="75267"/>
                    <a:pt x="45760" y="73783"/>
                    <a:pt x="48337" y="73783"/>
                  </a:cubicBezTo>
                  <a:cubicBezTo>
                    <a:pt x="48401" y="73783"/>
                    <a:pt x="48464" y="73784"/>
                    <a:pt x="48528" y="73786"/>
                  </a:cubicBezTo>
                  <a:cubicBezTo>
                    <a:pt x="51112" y="73862"/>
                    <a:pt x="53842" y="75749"/>
                    <a:pt x="53870" y="78335"/>
                  </a:cubicBezTo>
                  <a:cubicBezTo>
                    <a:pt x="53875" y="78746"/>
                    <a:pt x="54287" y="78928"/>
                    <a:pt x="54735" y="78928"/>
                  </a:cubicBezTo>
                  <a:cubicBezTo>
                    <a:pt x="55004" y="78928"/>
                    <a:pt x="55285" y="78863"/>
                    <a:pt x="55498" y="78741"/>
                  </a:cubicBezTo>
                  <a:cubicBezTo>
                    <a:pt x="56067" y="78416"/>
                    <a:pt x="56365" y="77760"/>
                    <a:pt x="56505" y="77119"/>
                  </a:cubicBezTo>
                  <a:cubicBezTo>
                    <a:pt x="56645" y="76478"/>
                    <a:pt x="56664" y="75812"/>
                    <a:pt x="56860" y="75186"/>
                  </a:cubicBezTo>
                  <a:cubicBezTo>
                    <a:pt x="57310" y="73749"/>
                    <a:pt x="58757" y="72690"/>
                    <a:pt x="60261" y="72690"/>
                  </a:cubicBezTo>
                  <a:cubicBezTo>
                    <a:pt x="60273" y="72690"/>
                    <a:pt x="60285" y="72690"/>
                    <a:pt x="60297" y="72690"/>
                  </a:cubicBezTo>
                  <a:cubicBezTo>
                    <a:pt x="60306" y="72690"/>
                    <a:pt x="60314" y="72690"/>
                    <a:pt x="60323" y="72690"/>
                  </a:cubicBezTo>
                  <a:cubicBezTo>
                    <a:pt x="61893" y="72690"/>
                    <a:pt x="62998" y="71122"/>
                    <a:pt x="64116" y="70013"/>
                  </a:cubicBezTo>
                  <a:cubicBezTo>
                    <a:pt x="65241" y="68896"/>
                    <a:pt x="65913" y="67214"/>
                    <a:pt x="65469" y="65693"/>
                  </a:cubicBezTo>
                  <a:cubicBezTo>
                    <a:pt x="65229" y="64873"/>
                    <a:pt x="64683" y="64046"/>
                    <a:pt x="64956" y="63238"/>
                  </a:cubicBezTo>
                  <a:cubicBezTo>
                    <a:pt x="65170" y="62604"/>
                    <a:pt x="65822" y="62237"/>
                    <a:pt x="66438" y="61978"/>
                  </a:cubicBezTo>
                  <a:cubicBezTo>
                    <a:pt x="67992" y="61328"/>
                    <a:pt x="69657" y="60995"/>
                    <a:pt x="71338" y="60995"/>
                  </a:cubicBezTo>
                  <a:cubicBezTo>
                    <a:pt x="71514" y="60995"/>
                    <a:pt x="71689" y="60998"/>
                    <a:pt x="71865" y="61005"/>
                  </a:cubicBezTo>
                  <a:cubicBezTo>
                    <a:pt x="71916" y="61008"/>
                    <a:pt x="71966" y="61009"/>
                    <a:pt x="72016" y="61009"/>
                  </a:cubicBezTo>
                  <a:cubicBezTo>
                    <a:pt x="73530" y="61009"/>
                    <a:pt x="74333" y="60016"/>
                    <a:pt x="75129" y="58671"/>
                  </a:cubicBezTo>
                  <a:cubicBezTo>
                    <a:pt x="75724" y="57667"/>
                    <a:pt x="75988" y="56400"/>
                    <a:pt x="76935" y="55719"/>
                  </a:cubicBezTo>
                  <a:cubicBezTo>
                    <a:pt x="77461" y="55341"/>
                    <a:pt x="78061" y="55227"/>
                    <a:pt x="78697" y="55227"/>
                  </a:cubicBezTo>
                  <a:cubicBezTo>
                    <a:pt x="79669" y="55227"/>
                    <a:pt x="80723" y="55493"/>
                    <a:pt x="81724" y="55493"/>
                  </a:cubicBezTo>
                  <a:cubicBezTo>
                    <a:pt x="81835" y="55493"/>
                    <a:pt x="81945" y="55490"/>
                    <a:pt x="82055" y="55483"/>
                  </a:cubicBezTo>
                  <a:cubicBezTo>
                    <a:pt x="84597" y="55311"/>
                    <a:pt x="86582" y="52458"/>
                    <a:pt x="85860" y="50015"/>
                  </a:cubicBezTo>
                  <a:cubicBezTo>
                    <a:pt x="85517" y="48852"/>
                    <a:pt x="84704" y="47901"/>
                    <a:pt x="84043" y="46884"/>
                  </a:cubicBezTo>
                  <a:cubicBezTo>
                    <a:pt x="83131" y="45481"/>
                    <a:pt x="82492" y="43918"/>
                    <a:pt x="82159" y="42277"/>
                  </a:cubicBezTo>
                  <a:cubicBezTo>
                    <a:pt x="81854" y="40773"/>
                    <a:pt x="81767" y="39118"/>
                    <a:pt x="80776" y="37947"/>
                  </a:cubicBezTo>
                  <a:cubicBezTo>
                    <a:pt x="79227" y="38020"/>
                    <a:pt x="77350" y="37975"/>
                    <a:pt x="75971" y="38686"/>
                  </a:cubicBezTo>
                  <a:cubicBezTo>
                    <a:pt x="75699" y="37108"/>
                    <a:pt x="75398" y="35461"/>
                    <a:pt x="74423" y="34192"/>
                  </a:cubicBezTo>
                  <a:cubicBezTo>
                    <a:pt x="73732" y="33291"/>
                    <a:pt x="72587" y="32657"/>
                    <a:pt x="71488" y="32657"/>
                  </a:cubicBezTo>
                  <a:cubicBezTo>
                    <a:pt x="71039" y="32657"/>
                    <a:pt x="70597" y="32763"/>
                    <a:pt x="70198" y="32999"/>
                  </a:cubicBezTo>
                  <a:cubicBezTo>
                    <a:pt x="68851" y="33794"/>
                    <a:pt x="68559" y="35642"/>
                    <a:pt x="68807" y="37187"/>
                  </a:cubicBezTo>
                  <a:cubicBezTo>
                    <a:pt x="69057" y="38731"/>
                    <a:pt x="69698" y="40227"/>
                    <a:pt x="69655" y="41791"/>
                  </a:cubicBezTo>
                  <a:cubicBezTo>
                    <a:pt x="69615" y="43336"/>
                    <a:pt x="68552" y="45042"/>
                    <a:pt x="67017" y="45042"/>
                  </a:cubicBezTo>
                  <a:cubicBezTo>
                    <a:pt x="66998" y="45042"/>
                    <a:pt x="66979" y="45041"/>
                    <a:pt x="66960" y="45041"/>
                  </a:cubicBezTo>
                  <a:cubicBezTo>
                    <a:pt x="66146" y="45019"/>
                    <a:pt x="65416" y="44522"/>
                    <a:pt x="64843" y="43941"/>
                  </a:cubicBezTo>
                  <a:cubicBezTo>
                    <a:pt x="64022" y="43112"/>
                    <a:pt x="63372" y="42052"/>
                    <a:pt x="62317" y="41553"/>
                  </a:cubicBezTo>
                  <a:cubicBezTo>
                    <a:pt x="61507" y="41171"/>
                    <a:pt x="60577" y="41179"/>
                    <a:pt x="59704" y="40982"/>
                  </a:cubicBezTo>
                  <a:cubicBezTo>
                    <a:pt x="56728" y="40316"/>
                    <a:pt x="54688" y="36902"/>
                    <a:pt x="55510" y="33965"/>
                  </a:cubicBezTo>
                  <a:cubicBezTo>
                    <a:pt x="56182" y="31564"/>
                    <a:pt x="58657" y="29882"/>
                    <a:pt x="61117" y="29882"/>
                  </a:cubicBezTo>
                  <a:cubicBezTo>
                    <a:pt x="61664" y="29882"/>
                    <a:pt x="62211" y="29966"/>
                    <a:pt x="62737" y="30143"/>
                  </a:cubicBezTo>
                  <a:cubicBezTo>
                    <a:pt x="66237" y="28861"/>
                    <a:pt x="67660" y="24447"/>
                    <a:pt x="66265" y="20991"/>
                  </a:cubicBezTo>
                  <a:cubicBezTo>
                    <a:pt x="64868" y="17535"/>
                    <a:pt x="61115" y="15389"/>
                    <a:pt x="57392" y="15226"/>
                  </a:cubicBezTo>
                  <a:cubicBezTo>
                    <a:pt x="56302" y="15179"/>
                    <a:pt x="55191" y="15275"/>
                    <a:pt x="54134" y="15007"/>
                  </a:cubicBezTo>
                  <a:cubicBezTo>
                    <a:pt x="51145" y="14251"/>
                    <a:pt x="49582" y="10965"/>
                    <a:pt x="46980" y="9310"/>
                  </a:cubicBezTo>
                  <a:cubicBezTo>
                    <a:pt x="46287" y="8869"/>
                    <a:pt x="45224" y="8778"/>
                    <a:pt x="44079" y="8778"/>
                  </a:cubicBezTo>
                  <a:cubicBezTo>
                    <a:pt x="43277" y="8778"/>
                    <a:pt x="42435" y="8823"/>
                    <a:pt x="41651" y="8823"/>
                  </a:cubicBezTo>
                  <a:cubicBezTo>
                    <a:pt x="40795" y="8823"/>
                    <a:pt x="40007" y="8769"/>
                    <a:pt x="39418" y="8547"/>
                  </a:cubicBezTo>
                  <a:cubicBezTo>
                    <a:pt x="38499" y="8200"/>
                    <a:pt x="37525" y="8023"/>
                    <a:pt x="36546" y="8023"/>
                  </a:cubicBezTo>
                  <a:cubicBezTo>
                    <a:pt x="36275" y="8023"/>
                    <a:pt x="36003" y="8037"/>
                    <a:pt x="35731" y="8064"/>
                  </a:cubicBezTo>
                  <a:cubicBezTo>
                    <a:pt x="34635" y="9104"/>
                    <a:pt x="32585" y="9398"/>
                    <a:pt x="31077" y="9499"/>
                  </a:cubicBezTo>
                  <a:cubicBezTo>
                    <a:pt x="29526" y="7990"/>
                    <a:pt x="27655" y="6585"/>
                    <a:pt x="25725" y="5605"/>
                  </a:cubicBezTo>
                  <a:cubicBezTo>
                    <a:pt x="24435" y="4951"/>
                    <a:pt x="22930" y="4260"/>
                    <a:pt x="22532" y="2870"/>
                  </a:cubicBezTo>
                  <a:cubicBezTo>
                    <a:pt x="22012" y="1053"/>
                    <a:pt x="19376" y="125"/>
                    <a:pt x="17200" y="125"/>
                  </a:cubicBezTo>
                  <a:cubicBezTo>
                    <a:pt x="16716" y="125"/>
                    <a:pt x="16254" y="171"/>
                    <a:pt x="15844" y="263"/>
                  </a:cubicBezTo>
                  <a:cubicBezTo>
                    <a:pt x="15181" y="84"/>
                    <a:pt x="14496" y="0"/>
                    <a:pt x="13807" y="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46"/>
            <p:cNvSpPr/>
            <p:nvPr/>
          </p:nvSpPr>
          <p:spPr>
            <a:xfrm>
              <a:off x="2370225" y="830650"/>
              <a:ext cx="1016975" cy="1158500"/>
            </a:xfrm>
            <a:custGeom>
              <a:avLst/>
              <a:gdLst/>
              <a:ahLst/>
              <a:cxnLst/>
              <a:rect l="l" t="t" r="r" b="b"/>
              <a:pathLst>
                <a:path w="40679" h="46340" extrusionOk="0">
                  <a:moveTo>
                    <a:pt x="15780" y="0"/>
                  </a:moveTo>
                  <a:cubicBezTo>
                    <a:pt x="14989" y="0"/>
                    <a:pt x="14213" y="109"/>
                    <a:pt x="13470" y="421"/>
                  </a:cubicBezTo>
                  <a:cubicBezTo>
                    <a:pt x="9879" y="1928"/>
                    <a:pt x="10933" y="5468"/>
                    <a:pt x="8580" y="7572"/>
                  </a:cubicBezTo>
                  <a:cubicBezTo>
                    <a:pt x="6546" y="9390"/>
                    <a:pt x="2788" y="7963"/>
                    <a:pt x="1150" y="10460"/>
                  </a:cubicBezTo>
                  <a:cubicBezTo>
                    <a:pt x="0" y="12215"/>
                    <a:pt x="1289" y="14606"/>
                    <a:pt x="2962" y="15871"/>
                  </a:cubicBezTo>
                  <a:cubicBezTo>
                    <a:pt x="4636" y="17135"/>
                    <a:pt x="6731" y="17894"/>
                    <a:pt x="8056" y="19522"/>
                  </a:cubicBezTo>
                  <a:cubicBezTo>
                    <a:pt x="10183" y="22136"/>
                    <a:pt x="9577" y="26004"/>
                    <a:pt x="8413" y="29169"/>
                  </a:cubicBezTo>
                  <a:cubicBezTo>
                    <a:pt x="7247" y="32332"/>
                    <a:pt x="5603" y="35532"/>
                    <a:pt x="6005" y="38881"/>
                  </a:cubicBezTo>
                  <a:cubicBezTo>
                    <a:pt x="6193" y="40459"/>
                    <a:pt x="6837" y="41956"/>
                    <a:pt x="7675" y="43307"/>
                  </a:cubicBezTo>
                  <a:cubicBezTo>
                    <a:pt x="8488" y="44615"/>
                    <a:pt x="9597" y="45873"/>
                    <a:pt x="11095" y="46235"/>
                  </a:cubicBezTo>
                  <a:cubicBezTo>
                    <a:pt x="11391" y="46306"/>
                    <a:pt x="11688" y="46339"/>
                    <a:pt x="11983" y="46339"/>
                  </a:cubicBezTo>
                  <a:cubicBezTo>
                    <a:pt x="13586" y="46339"/>
                    <a:pt x="15150" y="45367"/>
                    <a:pt x="16368" y="44250"/>
                  </a:cubicBezTo>
                  <a:cubicBezTo>
                    <a:pt x="17812" y="42927"/>
                    <a:pt x="19065" y="41325"/>
                    <a:pt x="20822" y="40465"/>
                  </a:cubicBezTo>
                  <a:cubicBezTo>
                    <a:pt x="23353" y="39224"/>
                    <a:pt x="26610" y="39686"/>
                    <a:pt x="28815" y="37929"/>
                  </a:cubicBezTo>
                  <a:cubicBezTo>
                    <a:pt x="31544" y="35754"/>
                    <a:pt x="31140" y="31606"/>
                    <a:pt x="31890" y="28199"/>
                  </a:cubicBezTo>
                  <a:cubicBezTo>
                    <a:pt x="33150" y="22476"/>
                    <a:pt x="38102" y="18249"/>
                    <a:pt x="40038" y="12718"/>
                  </a:cubicBezTo>
                  <a:cubicBezTo>
                    <a:pt x="40418" y="11636"/>
                    <a:pt x="40679" y="10499"/>
                    <a:pt x="40652" y="9352"/>
                  </a:cubicBezTo>
                  <a:cubicBezTo>
                    <a:pt x="40569" y="5649"/>
                    <a:pt x="37449" y="2571"/>
                    <a:pt x="33956" y="1339"/>
                  </a:cubicBezTo>
                  <a:cubicBezTo>
                    <a:pt x="31938" y="627"/>
                    <a:pt x="29911" y="457"/>
                    <a:pt x="27871" y="457"/>
                  </a:cubicBezTo>
                  <a:cubicBezTo>
                    <a:pt x="26007" y="457"/>
                    <a:pt x="24132" y="599"/>
                    <a:pt x="22245" y="599"/>
                  </a:cubicBezTo>
                  <a:cubicBezTo>
                    <a:pt x="21785" y="599"/>
                    <a:pt x="21325" y="591"/>
                    <a:pt x="20863" y="570"/>
                  </a:cubicBezTo>
                  <a:cubicBezTo>
                    <a:pt x="19225" y="496"/>
                    <a:pt x="17470" y="0"/>
                    <a:pt x="15780" y="0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46"/>
            <p:cNvSpPr/>
            <p:nvPr/>
          </p:nvSpPr>
          <p:spPr>
            <a:xfrm>
              <a:off x="3143325" y="1089650"/>
              <a:ext cx="4064350" cy="3503975"/>
            </a:xfrm>
            <a:custGeom>
              <a:avLst/>
              <a:gdLst/>
              <a:ahLst/>
              <a:cxnLst/>
              <a:rect l="l" t="t" r="r" b="b"/>
              <a:pathLst>
                <a:path w="162574" h="140159" extrusionOk="0">
                  <a:moveTo>
                    <a:pt x="149391" y="0"/>
                  </a:moveTo>
                  <a:cubicBezTo>
                    <a:pt x="148360" y="0"/>
                    <a:pt x="147330" y="156"/>
                    <a:pt x="146349" y="477"/>
                  </a:cubicBezTo>
                  <a:cubicBezTo>
                    <a:pt x="145329" y="812"/>
                    <a:pt x="144363" y="1309"/>
                    <a:pt x="143326" y="1583"/>
                  </a:cubicBezTo>
                  <a:cubicBezTo>
                    <a:pt x="142494" y="1801"/>
                    <a:pt x="141638" y="1870"/>
                    <a:pt x="140776" y="1870"/>
                  </a:cubicBezTo>
                  <a:cubicBezTo>
                    <a:pt x="140050" y="1870"/>
                    <a:pt x="139319" y="1821"/>
                    <a:pt x="138596" y="1772"/>
                  </a:cubicBezTo>
                  <a:lnTo>
                    <a:pt x="130106" y="1191"/>
                  </a:lnTo>
                  <a:cubicBezTo>
                    <a:pt x="129237" y="1132"/>
                    <a:pt x="128350" y="1076"/>
                    <a:pt x="127469" y="1076"/>
                  </a:cubicBezTo>
                  <a:cubicBezTo>
                    <a:pt x="125783" y="1076"/>
                    <a:pt x="124119" y="1281"/>
                    <a:pt x="122644" y="2056"/>
                  </a:cubicBezTo>
                  <a:cubicBezTo>
                    <a:pt x="119360" y="3782"/>
                    <a:pt x="117499" y="8084"/>
                    <a:pt x="113816" y="8529"/>
                  </a:cubicBezTo>
                  <a:cubicBezTo>
                    <a:pt x="113611" y="8554"/>
                    <a:pt x="113408" y="8566"/>
                    <a:pt x="113207" y="8566"/>
                  </a:cubicBezTo>
                  <a:cubicBezTo>
                    <a:pt x="110853" y="8566"/>
                    <a:pt x="108715" y="6973"/>
                    <a:pt x="106473" y="6087"/>
                  </a:cubicBezTo>
                  <a:cubicBezTo>
                    <a:pt x="105100" y="5543"/>
                    <a:pt x="103627" y="5279"/>
                    <a:pt x="102152" y="5279"/>
                  </a:cubicBezTo>
                  <a:cubicBezTo>
                    <a:pt x="99404" y="5279"/>
                    <a:pt x="96647" y="6196"/>
                    <a:pt x="94512" y="7933"/>
                  </a:cubicBezTo>
                  <a:cubicBezTo>
                    <a:pt x="93279" y="7304"/>
                    <a:pt x="93660" y="5468"/>
                    <a:pt x="93225" y="4153"/>
                  </a:cubicBezTo>
                  <a:cubicBezTo>
                    <a:pt x="92771" y="2782"/>
                    <a:pt x="91297" y="1954"/>
                    <a:pt x="89858" y="1828"/>
                  </a:cubicBezTo>
                  <a:cubicBezTo>
                    <a:pt x="89687" y="1813"/>
                    <a:pt x="89517" y="1806"/>
                    <a:pt x="89348" y="1806"/>
                  </a:cubicBezTo>
                  <a:cubicBezTo>
                    <a:pt x="88082" y="1806"/>
                    <a:pt x="86834" y="2194"/>
                    <a:pt x="85623" y="2590"/>
                  </a:cubicBezTo>
                  <a:cubicBezTo>
                    <a:pt x="82664" y="3556"/>
                    <a:pt x="79224" y="5204"/>
                    <a:pt x="78950" y="8303"/>
                  </a:cubicBezTo>
                  <a:cubicBezTo>
                    <a:pt x="78873" y="9176"/>
                    <a:pt x="79068" y="10104"/>
                    <a:pt x="78702" y="10900"/>
                  </a:cubicBezTo>
                  <a:cubicBezTo>
                    <a:pt x="78178" y="12033"/>
                    <a:pt x="76762" y="12408"/>
                    <a:pt x="75881" y="13291"/>
                  </a:cubicBezTo>
                  <a:cubicBezTo>
                    <a:pt x="74831" y="14345"/>
                    <a:pt x="74664" y="15971"/>
                    <a:pt x="74621" y="17458"/>
                  </a:cubicBezTo>
                  <a:cubicBezTo>
                    <a:pt x="74577" y="18944"/>
                    <a:pt x="74563" y="20541"/>
                    <a:pt x="73703" y="21754"/>
                  </a:cubicBezTo>
                  <a:cubicBezTo>
                    <a:pt x="73148" y="22537"/>
                    <a:pt x="71069" y="23068"/>
                    <a:pt x="69376" y="23068"/>
                  </a:cubicBezTo>
                  <a:cubicBezTo>
                    <a:pt x="68445" y="23068"/>
                    <a:pt x="67630" y="22907"/>
                    <a:pt x="67252" y="22539"/>
                  </a:cubicBezTo>
                  <a:cubicBezTo>
                    <a:pt x="66636" y="21940"/>
                    <a:pt x="65905" y="21693"/>
                    <a:pt x="65124" y="21693"/>
                  </a:cubicBezTo>
                  <a:cubicBezTo>
                    <a:pt x="63293" y="21693"/>
                    <a:pt x="61194" y="23048"/>
                    <a:pt x="59696" y="24392"/>
                  </a:cubicBezTo>
                  <a:lnTo>
                    <a:pt x="53326" y="30110"/>
                  </a:lnTo>
                  <a:cubicBezTo>
                    <a:pt x="51731" y="31541"/>
                    <a:pt x="50013" y="33034"/>
                    <a:pt x="47899" y="33389"/>
                  </a:cubicBezTo>
                  <a:cubicBezTo>
                    <a:pt x="47672" y="33427"/>
                    <a:pt x="47440" y="33446"/>
                    <a:pt x="47206" y="33446"/>
                  </a:cubicBezTo>
                  <a:cubicBezTo>
                    <a:pt x="45267" y="33446"/>
                    <a:pt x="43232" y="32171"/>
                    <a:pt x="43155" y="30259"/>
                  </a:cubicBezTo>
                  <a:cubicBezTo>
                    <a:pt x="43563" y="29875"/>
                    <a:pt x="44085" y="29761"/>
                    <a:pt x="44655" y="29761"/>
                  </a:cubicBezTo>
                  <a:cubicBezTo>
                    <a:pt x="45498" y="29761"/>
                    <a:pt x="46445" y="30012"/>
                    <a:pt x="47276" y="30012"/>
                  </a:cubicBezTo>
                  <a:cubicBezTo>
                    <a:pt x="47872" y="30012"/>
                    <a:pt x="48409" y="29883"/>
                    <a:pt x="48805" y="29438"/>
                  </a:cubicBezTo>
                  <a:cubicBezTo>
                    <a:pt x="49977" y="28121"/>
                    <a:pt x="48243" y="26238"/>
                    <a:pt x="46718" y="25356"/>
                  </a:cubicBezTo>
                  <a:cubicBezTo>
                    <a:pt x="43929" y="23744"/>
                    <a:pt x="41047" y="22101"/>
                    <a:pt x="37854" y="21667"/>
                  </a:cubicBezTo>
                  <a:cubicBezTo>
                    <a:pt x="37395" y="21605"/>
                    <a:pt x="36928" y="21573"/>
                    <a:pt x="36459" y="21573"/>
                  </a:cubicBezTo>
                  <a:cubicBezTo>
                    <a:pt x="33662" y="21573"/>
                    <a:pt x="30804" y="22696"/>
                    <a:pt x="29384" y="25062"/>
                  </a:cubicBezTo>
                  <a:cubicBezTo>
                    <a:pt x="27966" y="27426"/>
                    <a:pt x="28225" y="30512"/>
                    <a:pt x="26820" y="32884"/>
                  </a:cubicBezTo>
                  <a:cubicBezTo>
                    <a:pt x="25941" y="34369"/>
                    <a:pt x="24491" y="35431"/>
                    <a:pt x="23493" y="36839"/>
                  </a:cubicBezTo>
                  <a:cubicBezTo>
                    <a:pt x="22495" y="38247"/>
                    <a:pt x="22067" y="40372"/>
                    <a:pt x="23291" y="41591"/>
                  </a:cubicBezTo>
                  <a:cubicBezTo>
                    <a:pt x="24277" y="42574"/>
                    <a:pt x="25957" y="42576"/>
                    <a:pt x="26934" y="43568"/>
                  </a:cubicBezTo>
                  <a:cubicBezTo>
                    <a:pt x="27686" y="44334"/>
                    <a:pt x="27942" y="45612"/>
                    <a:pt x="28928" y="46032"/>
                  </a:cubicBezTo>
                  <a:cubicBezTo>
                    <a:pt x="29116" y="46112"/>
                    <a:pt x="29308" y="46149"/>
                    <a:pt x="29499" y="46149"/>
                  </a:cubicBezTo>
                  <a:cubicBezTo>
                    <a:pt x="30453" y="46149"/>
                    <a:pt x="31375" y="45228"/>
                    <a:pt x="31599" y="44232"/>
                  </a:cubicBezTo>
                  <a:cubicBezTo>
                    <a:pt x="31870" y="43035"/>
                    <a:pt x="31491" y="41803"/>
                    <a:pt x="31294" y="40594"/>
                  </a:cubicBezTo>
                  <a:cubicBezTo>
                    <a:pt x="30707" y="36976"/>
                    <a:pt x="32524" y="32527"/>
                    <a:pt x="36153" y="32010"/>
                  </a:cubicBezTo>
                  <a:cubicBezTo>
                    <a:pt x="36979" y="32041"/>
                    <a:pt x="37253" y="33221"/>
                    <a:pt x="36881" y="33960"/>
                  </a:cubicBezTo>
                  <a:cubicBezTo>
                    <a:pt x="36512" y="34700"/>
                    <a:pt x="35790" y="35213"/>
                    <a:pt x="35400" y="35941"/>
                  </a:cubicBezTo>
                  <a:cubicBezTo>
                    <a:pt x="34663" y="37314"/>
                    <a:pt x="35518" y="39272"/>
                    <a:pt x="37026" y="39667"/>
                  </a:cubicBezTo>
                  <a:cubicBezTo>
                    <a:pt x="38598" y="40078"/>
                    <a:pt x="41223" y="39748"/>
                    <a:pt x="41017" y="41358"/>
                  </a:cubicBezTo>
                  <a:cubicBezTo>
                    <a:pt x="40797" y="43068"/>
                    <a:pt x="37630" y="41948"/>
                    <a:pt x="36606" y="43336"/>
                  </a:cubicBezTo>
                  <a:cubicBezTo>
                    <a:pt x="36002" y="44155"/>
                    <a:pt x="36537" y="45296"/>
                    <a:pt x="36521" y="46313"/>
                  </a:cubicBezTo>
                  <a:cubicBezTo>
                    <a:pt x="36494" y="48303"/>
                    <a:pt x="34299" y="49599"/>
                    <a:pt x="32313" y="49739"/>
                  </a:cubicBezTo>
                  <a:cubicBezTo>
                    <a:pt x="32097" y="49755"/>
                    <a:pt x="31880" y="49762"/>
                    <a:pt x="31663" y="49762"/>
                  </a:cubicBezTo>
                  <a:cubicBezTo>
                    <a:pt x="30164" y="49762"/>
                    <a:pt x="28664" y="49439"/>
                    <a:pt x="27166" y="49439"/>
                  </a:cubicBezTo>
                  <a:cubicBezTo>
                    <a:pt x="26898" y="49439"/>
                    <a:pt x="26629" y="49449"/>
                    <a:pt x="26361" y="49474"/>
                  </a:cubicBezTo>
                  <a:cubicBezTo>
                    <a:pt x="24379" y="49654"/>
                    <a:pt x="22222" y="51058"/>
                    <a:pt x="22312" y="53044"/>
                  </a:cubicBezTo>
                  <a:cubicBezTo>
                    <a:pt x="19567" y="54331"/>
                    <a:pt x="16715" y="55374"/>
                    <a:pt x="13788" y="56164"/>
                  </a:cubicBezTo>
                  <a:cubicBezTo>
                    <a:pt x="13912" y="58317"/>
                    <a:pt x="17975" y="58517"/>
                    <a:pt x="17960" y="60675"/>
                  </a:cubicBezTo>
                  <a:cubicBezTo>
                    <a:pt x="17949" y="61887"/>
                    <a:pt x="16542" y="62556"/>
                    <a:pt x="15302" y="62556"/>
                  </a:cubicBezTo>
                  <a:cubicBezTo>
                    <a:pt x="15219" y="62556"/>
                    <a:pt x="15137" y="62553"/>
                    <a:pt x="15056" y="62547"/>
                  </a:cubicBezTo>
                  <a:cubicBezTo>
                    <a:pt x="14072" y="62475"/>
                    <a:pt x="13082" y="62160"/>
                    <a:pt x="12113" y="62160"/>
                  </a:cubicBezTo>
                  <a:cubicBezTo>
                    <a:pt x="11810" y="62160"/>
                    <a:pt x="11508" y="62191"/>
                    <a:pt x="11210" y="62270"/>
                  </a:cubicBezTo>
                  <a:cubicBezTo>
                    <a:pt x="9047" y="62839"/>
                    <a:pt x="8290" y="65880"/>
                    <a:pt x="9487" y="67769"/>
                  </a:cubicBezTo>
                  <a:cubicBezTo>
                    <a:pt x="10572" y="69481"/>
                    <a:pt x="12694" y="70258"/>
                    <a:pt x="14741" y="70258"/>
                  </a:cubicBezTo>
                  <a:cubicBezTo>
                    <a:pt x="14954" y="70258"/>
                    <a:pt x="15165" y="70249"/>
                    <a:pt x="15375" y="70233"/>
                  </a:cubicBezTo>
                  <a:cubicBezTo>
                    <a:pt x="16269" y="70162"/>
                    <a:pt x="17225" y="69924"/>
                    <a:pt x="17785" y="69223"/>
                  </a:cubicBezTo>
                  <a:cubicBezTo>
                    <a:pt x="18318" y="68554"/>
                    <a:pt x="18362" y="67634"/>
                    <a:pt x="18586" y="66808"/>
                  </a:cubicBezTo>
                  <a:cubicBezTo>
                    <a:pt x="19089" y="64960"/>
                    <a:pt x="20667" y="63445"/>
                    <a:pt x="22534" y="63019"/>
                  </a:cubicBezTo>
                  <a:cubicBezTo>
                    <a:pt x="23588" y="62778"/>
                    <a:pt x="24878" y="62758"/>
                    <a:pt x="25444" y="61839"/>
                  </a:cubicBezTo>
                  <a:cubicBezTo>
                    <a:pt x="27854" y="63143"/>
                    <a:pt x="29550" y="65685"/>
                    <a:pt x="29826" y="68413"/>
                  </a:cubicBezTo>
                  <a:cubicBezTo>
                    <a:pt x="30020" y="68663"/>
                    <a:pt x="30274" y="68770"/>
                    <a:pt x="30543" y="68770"/>
                  </a:cubicBezTo>
                  <a:cubicBezTo>
                    <a:pt x="31347" y="68770"/>
                    <a:pt x="32287" y="67809"/>
                    <a:pt x="32159" y="66868"/>
                  </a:cubicBezTo>
                  <a:cubicBezTo>
                    <a:pt x="31991" y="65614"/>
                    <a:pt x="30882" y="64743"/>
                    <a:pt x="30003" y="63834"/>
                  </a:cubicBezTo>
                  <a:cubicBezTo>
                    <a:pt x="29122" y="62923"/>
                    <a:pt x="28387" y="61510"/>
                    <a:pt x="29078" y="60448"/>
                  </a:cubicBezTo>
                  <a:lnTo>
                    <a:pt x="29078" y="60448"/>
                  </a:lnTo>
                  <a:cubicBezTo>
                    <a:pt x="33197" y="61658"/>
                    <a:pt x="36527" y="65238"/>
                    <a:pt x="37435" y="69435"/>
                  </a:cubicBezTo>
                  <a:cubicBezTo>
                    <a:pt x="38871" y="69149"/>
                    <a:pt x="39664" y="67205"/>
                    <a:pt x="38838" y="65997"/>
                  </a:cubicBezTo>
                  <a:cubicBezTo>
                    <a:pt x="39003" y="65628"/>
                    <a:pt x="39328" y="65472"/>
                    <a:pt x="39697" y="65472"/>
                  </a:cubicBezTo>
                  <a:cubicBezTo>
                    <a:pt x="40331" y="65472"/>
                    <a:pt x="41094" y="65932"/>
                    <a:pt x="41391" y="66558"/>
                  </a:cubicBezTo>
                  <a:cubicBezTo>
                    <a:pt x="41862" y="67549"/>
                    <a:pt x="41819" y="68770"/>
                    <a:pt x="42492" y="69636"/>
                  </a:cubicBezTo>
                  <a:cubicBezTo>
                    <a:pt x="43175" y="70517"/>
                    <a:pt x="44261" y="70711"/>
                    <a:pt x="45451" y="70711"/>
                  </a:cubicBezTo>
                  <a:cubicBezTo>
                    <a:pt x="46388" y="70711"/>
                    <a:pt x="47390" y="70590"/>
                    <a:pt x="48312" y="70590"/>
                  </a:cubicBezTo>
                  <a:cubicBezTo>
                    <a:pt x="49551" y="70590"/>
                    <a:pt x="50643" y="70808"/>
                    <a:pt x="51235" y="71828"/>
                  </a:cubicBezTo>
                  <a:cubicBezTo>
                    <a:pt x="52336" y="73723"/>
                    <a:pt x="49909" y="75927"/>
                    <a:pt x="47711" y="75927"/>
                  </a:cubicBezTo>
                  <a:cubicBezTo>
                    <a:pt x="47678" y="75927"/>
                    <a:pt x="47645" y="75926"/>
                    <a:pt x="47613" y="75925"/>
                  </a:cubicBezTo>
                  <a:cubicBezTo>
                    <a:pt x="45391" y="75856"/>
                    <a:pt x="43361" y="74585"/>
                    <a:pt x="41147" y="74365"/>
                  </a:cubicBezTo>
                  <a:cubicBezTo>
                    <a:pt x="40897" y="74340"/>
                    <a:pt x="40647" y="74329"/>
                    <a:pt x="40397" y="74329"/>
                  </a:cubicBezTo>
                  <a:cubicBezTo>
                    <a:pt x="38218" y="74329"/>
                    <a:pt x="36082" y="75200"/>
                    <a:pt x="33896" y="75455"/>
                  </a:cubicBezTo>
                  <a:cubicBezTo>
                    <a:pt x="33619" y="75487"/>
                    <a:pt x="33335" y="75503"/>
                    <a:pt x="33048" y="75503"/>
                  </a:cubicBezTo>
                  <a:cubicBezTo>
                    <a:pt x="30807" y="75503"/>
                    <a:pt x="28395" y="74514"/>
                    <a:pt x="27939" y="72388"/>
                  </a:cubicBezTo>
                  <a:cubicBezTo>
                    <a:pt x="27802" y="71741"/>
                    <a:pt x="27855" y="71030"/>
                    <a:pt x="27514" y="70464"/>
                  </a:cubicBezTo>
                  <a:cubicBezTo>
                    <a:pt x="27109" y="69793"/>
                    <a:pt x="26279" y="69553"/>
                    <a:pt x="25473" y="69553"/>
                  </a:cubicBezTo>
                  <a:cubicBezTo>
                    <a:pt x="25313" y="69553"/>
                    <a:pt x="25154" y="69562"/>
                    <a:pt x="24999" y="69580"/>
                  </a:cubicBezTo>
                  <a:cubicBezTo>
                    <a:pt x="21817" y="69942"/>
                    <a:pt x="18598" y="72595"/>
                    <a:pt x="15740" y="72595"/>
                  </a:cubicBezTo>
                  <a:cubicBezTo>
                    <a:pt x="14956" y="72595"/>
                    <a:pt x="14199" y="72395"/>
                    <a:pt x="13478" y="71894"/>
                  </a:cubicBezTo>
                  <a:cubicBezTo>
                    <a:pt x="11337" y="76062"/>
                    <a:pt x="6101" y="77629"/>
                    <a:pt x="3179" y="81294"/>
                  </a:cubicBezTo>
                  <a:cubicBezTo>
                    <a:pt x="0" y="85282"/>
                    <a:pt x="268" y="91440"/>
                    <a:pt x="3354" y="95500"/>
                  </a:cubicBezTo>
                  <a:cubicBezTo>
                    <a:pt x="6050" y="99045"/>
                    <a:pt x="10552" y="100957"/>
                    <a:pt x="15019" y="100957"/>
                  </a:cubicBezTo>
                  <a:cubicBezTo>
                    <a:pt x="15667" y="100957"/>
                    <a:pt x="16314" y="100917"/>
                    <a:pt x="16954" y="100836"/>
                  </a:cubicBezTo>
                  <a:cubicBezTo>
                    <a:pt x="17630" y="100750"/>
                    <a:pt x="18327" y="100626"/>
                    <a:pt x="19005" y="100626"/>
                  </a:cubicBezTo>
                  <a:cubicBezTo>
                    <a:pt x="19489" y="100626"/>
                    <a:pt x="19963" y="100690"/>
                    <a:pt x="20413" y="100875"/>
                  </a:cubicBezTo>
                  <a:cubicBezTo>
                    <a:pt x="21482" y="101317"/>
                    <a:pt x="22166" y="102352"/>
                    <a:pt x="23058" y="103088"/>
                  </a:cubicBezTo>
                  <a:cubicBezTo>
                    <a:pt x="23580" y="103519"/>
                    <a:pt x="24303" y="103823"/>
                    <a:pt x="24961" y="103823"/>
                  </a:cubicBezTo>
                  <a:cubicBezTo>
                    <a:pt x="25427" y="103823"/>
                    <a:pt x="25861" y="103670"/>
                    <a:pt x="26168" y="103301"/>
                  </a:cubicBezTo>
                  <a:lnTo>
                    <a:pt x="26168" y="103301"/>
                  </a:lnTo>
                  <a:cubicBezTo>
                    <a:pt x="25321" y="105399"/>
                    <a:pt x="25557" y="107902"/>
                    <a:pt x="26779" y="109805"/>
                  </a:cubicBezTo>
                  <a:cubicBezTo>
                    <a:pt x="28099" y="111859"/>
                    <a:pt x="30559" y="113484"/>
                    <a:pt x="30509" y="115926"/>
                  </a:cubicBezTo>
                  <a:cubicBezTo>
                    <a:pt x="30482" y="117190"/>
                    <a:pt x="29748" y="118318"/>
                    <a:pt x="29403" y="119536"/>
                  </a:cubicBezTo>
                  <a:cubicBezTo>
                    <a:pt x="27829" y="125109"/>
                    <a:pt x="34415" y="129657"/>
                    <a:pt x="35455" y="135354"/>
                  </a:cubicBezTo>
                  <a:cubicBezTo>
                    <a:pt x="35736" y="136888"/>
                    <a:pt x="35735" y="138735"/>
                    <a:pt x="37029" y="139601"/>
                  </a:cubicBezTo>
                  <a:cubicBezTo>
                    <a:pt x="37625" y="139999"/>
                    <a:pt x="38374" y="140081"/>
                    <a:pt x="39090" y="140127"/>
                  </a:cubicBezTo>
                  <a:cubicBezTo>
                    <a:pt x="39409" y="140148"/>
                    <a:pt x="39736" y="140158"/>
                    <a:pt x="40067" y="140158"/>
                  </a:cubicBezTo>
                  <a:cubicBezTo>
                    <a:pt x="43538" y="140158"/>
                    <a:pt x="47454" y="138962"/>
                    <a:pt x="48151" y="135675"/>
                  </a:cubicBezTo>
                  <a:cubicBezTo>
                    <a:pt x="48366" y="134657"/>
                    <a:pt x="48212" y="133602"/>
                    <a:pt x="48243" y="132560"/>
                  </a:cubicBezTo>
                  <a:cubicBezTo>
                    <a:pt x="48336" y="129451"/>
                    <a:pt x="50239" y="126459"/>
                    <a:pt x="53017" y="125056"/>
                  </a:cubicBezTo>
                  <a:cubicBezTo>
                    <a:pt x="53771" y="124675"/>
                    <a:pt x="54600" y="124390"/>
                    <a:pt x="55202" y="123799"/>
                  </a:cubicBezTo>
                  <a:cubicBezTo>
                    <a:pt x="56528" y="122495"/>
                    <a:pt x="56234" y="120283"/>
                    <a:pt x="55553" y="118553"/>
                  </a:cubicBezTo>
                  <a:cubicBezTo>
                    <a:pt x="54872" y="116821"/>
                    <a:pt x="53881" y="115076"/>
                    <a:pt x="54120" y="113231"/>
                  </a:cubicBezTo>
                  <a:cubicBezTo>
                    <a:pt x="54502" y="110269"/>
                    <a:pt x="57681" y="108706"/>
                    <a:pt x="60090" y="106941"/>
                  </a:cubicBezTo>
                  <a:cubicBezTo>
                    <a:pt x="63716" y="104284"/>
                    <a:pt x="66206" y="100125"/>
                    <a:pt x="66835" y="95675"/>
                  </a:cubicBezTo>
                  <a:lnTo>
                    <a:pt x="66835" y="95675"/>
                  </a:lnTo>
                  <a:cubicBezTo>
                    <a:pt x="65061" y="96232"/>
                    <a:pt x="63075" y="96745"/>
                    <a:pt x="61220" y="96745"/>
                  </a:cubicBezTo>
                  <a:cubicBezTo>
                    <a:pt x="59581" y="96745"/>
                    <a:pt x="58045" y="96344"/>
                    <a:pt x="56849" y="95215"/>
                  </a:cubicBezTo>
                  <a:cubicBezTo>
                    <a:pt x="55965" y="94380"/>
                    <a:pt x="55421" y="93259"/>
                    <a:pt x="54897" y="92162"/>
                  </a:cubicBezTo>
                  <a:lnTo>
                    <a:pt x="50173" y="82291"/>
                  </a:lnTo>
                  <a:cubicBezTo>
                    <a:pt x="49966" y="81857"/>
                    <a:pt x="49755" y="81362"/>
                    <a:pt x="49925" y="80912"/>
                  </a:cubicBezTo>
                  <a:cubicBezTo>
                    <a:pt x="50074" y="80517"/>
                    <a:pt x="50366" y="80356"/>
                    <a:pt x="50717" y="80356"/>
                  </a:cubicBezTo>
                  <a:cubicBezTo>
                    <a:pt x="51453" y="80356"/>
                    <a:pt x="52449" y="81064"/>
                    <a:pt x="52928" y="81807"/>
                  </a:cubicBezTo>
                  <a:cubicBezTo>
                    <a:pt x="55452" y="85724"/>
                    <a:pt x="57718" y="89804"/>
                    <a:pt x="59707" y="94020"/>
                  </a:cubicBezTo>
                  <a:cubicBezTo>
                    <a:pt x="63791" y="93273"/>
                    <a:pt x="67648" y="91596"/>
                    <a:pt x="70980" y="89118"/>
                  </a:cubicBezTo>
                  <a:cubicBezTo>
                    <a:pt x="72037" y="88329"/>
                    <a:pt x="73088" y="87386"/>
                    <a:pt x="73445" y="86117"/>
                  </a:cubicBezTo>
                  <a:cubicBezTo>
                    <a:pt x="73802" y="84846"/>
                    <a:pt x="73146" y="83218"/>
                    <a:pt x="71846" y="82993"/>
                  </a:cubicBezTo>
                  <a:cubicBezTo>
                    <a:pt x="71723" y="82971"/>
                    <a:pt x="71600" y="82963"/>
                    <a:pt x="71476" y="82963"/>
                  </a:cubicBezTo>
                  <a:cubicBezTo>
                    <a:pt x="71093" y="82963"/>
                    <a:pt x="70708" y="83045"/>
                    <a:pt x="70324" y="83086"/>
                  </a:cubicBezTo>
                  <a:cubicBezTo>
                    <a:pt x="70133" y="83106"/>
                    <a:pt x="69943" y="83115"/>
                    <a:pt x="69755" y="83115"/>
                  </a:cubicBezTo>
                  <a:cubicBezTo>
                    <a:pt x="66927" y="83115"/>
                    <a:pt x="64468" y="80925"/>
                    <a:pt x="62588" y="78727"/>
                  </a:cubicBezTo>
                  <a:cubicBezTo>
                    <a:pt x="63132" y="78118"/>
                    <a:pt x="63852" y="77890"/>
                    <a:pt x="64640" y="77890"/>
                  </a:cubicBezTo>
                  <a:cubicBezTo>
                    <a:pt x="65842" y="77890"/>
                    <a:pt x="67201" y="78421"/>
                    <a:pt x="68334" y="78941"/>
                  </a:cubicBezTo>
                  <a:cubicBezTo>
                    <a:pt x="71699" y="80486"/>
                    <a:pt x="75249" y="81588"/>
                    <a:pt x="78895" y="82221"/>
                  </a:cubicBezTo>
                  <a:cubicBezTo>
                    <a:pt x="79803" y="82378"/>
                    <a:pt x="80736" y="82513"/>
                    <a:pt x="81554" y="82936"/>
                  </a:cubicBezTo>
                  <a:cubicBezTo>
                    <a:pt x="82126" y="83232"/>
                    <a:pt x="82622" y="83658"/>
                    <a:pt x="83095" y="84096"/>
                  </a:cubicBezTo>
                  <a:cubicBezTo>
                    <a:pt x="87298" y="87967"/>
                    <a:pt x="90407" y="93013"/>
                    <a:pt x="91975" y="98509"/>
                  </a:cubicBezTo>
                  <a:cubicBezTo>
                    <a:pt x="92104" y="98538"/>
                    <a:pt x="92231" y="98552"/>
                    <a:pt x="92354" y="98552"/>
                  </a:cubicBezTo>
                  <a:cubicBezTo>
                    <a:pt x="93754" y="98552"/>
                    <a:pt x="94717" y="96760"/>
                    <a:pt x="94833" y="95252"/>
                  </a:cubicBezTo>
                  <a:cubicBezTo>
                    <a:pt x="94960" y="93612"/>
                    <a:pt x="94769" y="91722"/>
                    <a:pt x="95948" y="90578"/>
                  </a:cubicBezTo>
                  <a:cubicBezTo>
                    <a:pt x="96875" y="89678"/>
                    <a:pt x="98399" y="89556"/>
                    <a:pt x="99214" y="88552"/>
                  </a:cubicBezTo>
                  <a:cubicBezTo>
                    <a:pt x="100238" y="87289"/>
                    <a:pt x="99703" y="85157"/>
                    <a:pt x="100900" y="84056"/>
                  </a:cubicBezTo>
                  <a:cubicBezTo>
                    <a:pt x="101284" y="83704"/>
                    <a:pt x="101728" y="83552"/>
                    <a:pt x="102190" y="83552"/>
                  </a:cubicBezTo>
                  <a:cubicBezTo>
                    <a:pt x="103537" y="83552"/>
                    <a:pt x="105034" y="84844"/>
                    <a:pt x="105630" y="86240"/>
                  </a:cubicBezTo>
                  <a:cubicBezTo>
                    <a:pt x="106431" y="88116"/>
                    <a:pt x="106723" y="90422"/>
                    <a:pt x="108410" y="91569"/>
                  </a:cubicBezTo>
                  <a:lnTo>
                    <a:pt x="111137" y="91176"/>
                  </a:lnTo>
                  <a:cubicBezTo>
                    <a:pt x="111152" y="95778"/>
                    <a:pt x="112750" y="100362"/>
                    <a:pt x="115602" y="103975"/>
                  </a:cubicBezTo>
                  <a:cubicBezTo>
                    <a:pt x="117157" y="103161"/>
                    <a:pt x="116453" y="100795"/>
                    <a:pt x="115480" y="99330"/>
                  </a:cubicBezTo>
                  <a:cubicBezTo>
                    <a:pt x="114508" y="97866"/>
                    <a:pt x="113554" y="95681"/>
                    <a:pt x="114936" y="94596"/>
                  </a:cubicBezTo>
                  <a:lnTo>
                    <a:pt x="114936" y="94596"/>
                  </a:lnTo>
                  <a:cubicBezTo>
                    <a:pt x="116854" y="94614"/>
                    <a:pt x="117747" y="97259"/>
                    <a:pt x="119611" y="97712"/>
                  </a:cubicBezTo>
                  <a:cubicBezTo>
                    <a:pt x="119777" y="97752"/>
                    <a:pt x="119940" y="97771"/>
                    <a:pt x="120101" y="97771"/>
                  </a:cubicBezTo>
                  <a:cubicBezTo>
                    <a:pt x="121744" y="97771"/>
                    <a:pt x="123089" y="95790"/>
                    <a:pt x="122784" y="94080"/>
                  </a:cubicBezTo>
                  <a:cubicBezTo>
                    <a:pt x="122451" y="92201"/>
                    <a:pt x="120835" y="90820"/>
                    <a:pt x="119169" y="89895"/>
                  </a:cubicBezTo>
                  <a:cubicBezTo>
                    <a:pt x="117675" y="88258"/>
                    <a:pt x="119833" y="85644"/>
                    <a:pt x="122018" y="85274"/>
                  </a:cubicBezTo>
                  <a:cubicBezTo>
                    <a:pt x="122730" y="85153"/>
                    <a:pt x="123464" y="85138"/>
                    <a:pt x="124199" y="85138"/>
                  </a:cubicBezTo>
                  <a:cubicBezTo>
                    <a:pt x="124443" y="85138"/>
                    <a:pt x="124686" y="85140"/>
                    <a:pt x="124930" y="85140"/>
                  </a:cubicBezTo>
                  <a:cubicBezTo>
                    <a:pt x="126201" y="85140"/>
                    <a:pt x="127452" y="85095"/>
                    <a:pt x="128573" y="84531"/>
                  </a:cubicBezTo>
                  <a:cubicBezTo>
                    <a:pt x="130946" y="83339"/>
                    <a:pt x="131739" y="80207"/>
                    <a:pt x="131200" y="77607"/>
                  </a:cubicBezTo>
                  <a:cubicBezTo>
                    <a:pt x="130659" y="75007"/>
                    <a:pt x="129117" y="72748"/>
                    <a:pt x="127857" y="70410"/>
                  </a:cubicBezTo>
                  <a:cubicBezTo>
                    <a:pt x="126781" y="68413"/>
                    <a:pt x="126249" y="65298"/>
                    <a:pt x="128341" y="64420"/>
                  </a:cubicBezTo>
                  <a:cubicBezTo>
                    <a:pt x="128900" y="64186"/>
                    <a:pt x="129528" y="64195"/>
                    <a:pt x="130135" y="64170"/>
                  </a:cubicBezTo>
                  <a:cubicBezTo>
                    <a:pt x="138047" y="63837"/>
                    <a:pt x="144592" y="55459"/>
                    <a:pt x="143005" y="47701"/>
                  </a:cubicBezTo>
                  <a:cubicBezTo>
                    <a:pt x="142706" y="46238"/>
                    <a:pt x="142140" y="44786"/>
                    <a:pt x="141097" y="43719"/>
                  </a:cubicBezTo>
                  <a:cubicBezTo>
                    <a:pt x="139216" y="41800"/>
                    <a:pt x="136024" y="41349"/>
                    <a:pt x="134619" y="39057"/>
                  </a:cubicBezTo>
                  <a:cubicBezTo>
                    <a:pt x="132900" y="36255"/>
                    <a:pt x="135025" y="32537"/>
                    <a:pt x="137778" y="30737"/>
                  </a:cubicBezTo>
                  <a:cubicBezTo>
                    <a:pt x="140529" y="28938"/>
                    <a:pt x="143891" y="28156"/>
                    <a:pt x="146461" y="26105"/>
                  </a:cubicBezTo>
                  <a:cubicBezTo>
                    <a:pt x="147145" y="26087"/>
                    <a:pt x="147512" y="25417"/>
                    <a:pt x="147638" y="24743"/>
                  </a:cubicBezTo>
                  <a:cubicBezTo>
                    <a:pt x="147716" y="24319"/>
                    <a:pt x="147611" y="23887"/>
                    <a:pt x="147608" y="23456"/>
                  </a:cubicBezTo>
                  <a:cubicBezTo>
                    <a:pt x="147598" y="22276"/>
                    <a:pt x="148442" y="21139"/>
                    <a:pt x="149574" y="20805"/>
                  </a:cubicBezTo>
                  <a:cubicBezTo>
                    <a:pt x="149811" y="20736"/>
                    <a:pt x="150056" y="20702"/>
                    <a:pt x="150302" y="20702"/>
                  </a:cubicBezTo>
                  <a:cubicBezTo>
                    <a:pt x="151231" y="20702"/>
                    <a:pt x="152165" y="21179"/>
                    <a:pt x="152664" y="21968"/>
                  </a:cubicBezTo>
                  <a:cubicBezTo>
                    <a:pt x="153442" y="23198"/>
                    <a:pt x="153129" y="24821"/>
                    <a:pt x="152563" y="26163"/>
                  </a:cubicBezTo>
                  <a:cubicBezTo>
                    <a:pt x="151998" y="27505"/>
                    <a:pt x="151199" y="28790"/>
                    <a:pt x="151051" y="30239"/>
                  </a:cubicBezTo>
                  <a:cubicBezTo>
                    <a:pt x="150905" y="31687"/>
                    <a:pt x="151726" y="33391"/>
                    <a:pt x="153173" y="33553"/>
                  </a:cubicBezTo>
                  <a:cubicBezTo>
                    <a:pt x="153252" y="33562"/>
                    <a:pt x="153330" y="33566"/>
                    <a:pt x="153406" y="33566"/>
                  </a:cubicBezTo>
                  <a:cubicBezTo>
                    <a:pt x="155043" y="33566"/>
                    <a:pt x="156090" y="31574"/>
                    <a:pt x="156201" y="29877"/>
                  </a:cubicBezTo>
                  <a:cubicBezTo>
                    <a:pt x="156318" y="28099"/>
                    <a:pt x="155972" y="26160"/>
                    <a:pt x="156925" y="24659"/>
                  </a:cubicBezTo>
                  <a:cubicBezTo>
                    <a:pt x="158377" y="22374"/>
                    <a:pt x="162385" y="21839"/>
                    <a:pt x="162490" y="19133"/>
                  </a:cubicBezTo>
                  <a:cubicBezTo>
                    <a:pt x="162574" y="16945"/>
                    <a:pt x="159821" y="15661"/>
                    <a:pt x="159327" y="13530"/>
                  </a:cubicBezTo>
                  <a:cubicBezTo>
                    <a:pt x="159129" y="12668"/>
                    <a:pt x="159325" y="11773"/>
                    <a:pt x="159405" y="10894"/>
                  </a:cubicBezTo>
                  <a:cubicBezTo>
                    <a:pt x="159709" y="7612"/>
                    <a:pt x="158263" y="4218"/>
                    <a:pt x="155688" y="2163"/>
                  </a:cubicBezTo>
                  <a:cubicBezTo>
                    <a:pt x="153919" y="751"/>
                    <a:pt x="151652" y="0"/>
                    <a:pt x="149391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46"/>
            <p:cNvSpPr/>
            <p:nvPr/>
          </p:nvSpPr>
          <p:spPr>
            <a:xfrm>
              <a:off x="6146600" y="3671525"/>
              <a:ext cx="342925" cy="189500"/>
            </a:xfrm>
            <a:custGeom>
              <a:avLst/>
              <a:gdLst/>
              <a:ahLst/>
              <a:cxnLst/>
              <a:rect l="l" t="t" r="r" b="b"/>
              <a:pathLst>
                <a:path w="13717" h="7580" extrusionOk="0">
                  <a:moveTo>
                    <a:pt x="9951" y="0"/>
                  </a:moveTo>
                  <a:cubicBezTo>
                    <a:pt x="6355" y="0"/>
                    <a:pt x="1" y="1281"/>
                    <a:pt x="2486" y="4894"/>
                  </a:cubicBezTo>
                  <a:cubicBezTo>
                    <a:pt x="3169" y="5885"/>
                    <a:pt x="4297" y="6467"/>
                    <a:pt x="5404" y="6938"/>
                  </a:cubicBezTo>
                  <a:cubicBezTo>
                    <a:pt x="6217" y="7282"/>
                    <a:pt x="7136" y="7580"/>
                    <a:pt x="8003" y="7580"/>
                  </a:cubicBezTo>
                  <a:cubicBezTo>
                    <a:pt x="8565" y="7580"/>
                    <a:pt x="9106" y="7454"/>
                    <a:pt x="9581" y="7134"/>
                  </a:cubicBezTo>
                  <a:cubicBezTo>
                    <a:pt x="10406" y="6577"/>
                    <a:pt x="13156" y="2774"/>
                    <a:pt x="13348" y="1948"/>
                  </a:cubicBezTo>
                  <a:cubicBezTo>
                    <a:pt x="13716" y="358"/>
                    <a:pt x="13186" y="447"/>
                    <a:pt x="11597" y="126"/>
                  </a:cubicBezTo>
                  <a:cubicBezTo>
                    <a:pt x="11194" y="44"/>
                    <a:pt x="10620" y="0"/>
                    <a:pt x="99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46"/>
            <p:cNvSpPr/>
            <p:nvPr/>
          </p:nvSpPr>
          <p:spPr>
            <a:xfrm>
              <a:off x="5901600" y="3652500"/>
              <a:ext cx="558700" cy="402875"/>
            </a:xfrm>
            <a:custGeom>
              <a:avLst/>
              <a:gdLst/>
              <a:ahLst/>
              <a:cxnLst/>
              <a:rect l="l" t="t" r="r" b="b"/>
              <a:pathLst>
                <a:path w="22348" h="16115" extrusionOk="0">
                  <a:moveTo>
                    <a:pt x="946" y="1"/>
                  </a:moveTo>
                  <a:cubicBezTo>
                    <a:pt x="616" y="1"/>
                    <a:pt x="299" y="66"/>
                    <a:pt x="1" y="208"/>
                  </a:cubicBezTo>
                  <a:cubicBezTo>
                    <a:pt x="742" y="1762"/>
                    <a:pt x="2032" y="3475"/>
                    <a:pt x="2935" y="5119"/>
                  </a:cubicBezTo>
                  <a:cubicBezTo>
                    <a:pt x="6575" y="11745"/>
                    <a:pt x="13987" y="16115"/>
                    <a:pt x="21544" y="16115"/>
                  </a:cubicBezTo>
                  <a:cubicBezTo>
                    <a:pt x="21635" y="16115"/>
                    <a:pt x="21726" y="16114"/>
                    <a:pt x="21817" y="16113"/>
                  </a:cubicBezTo>
                  <a:cubicBezTo>
                    <a:pt x="22347" y="15571"/>
                    <a:pt x="21564" y="14744"/>
                    <a:pt x="20866" y="14448"/>
                  </a:cubicBezTo>
                  <a:cubicBezTo>
                    <a:pt x="18934" y="13634"/>
                    <a:pt x="16857" y="13226"/>
                    <a:pt x="14879" y="12532"/>
                  </a:cubicBezTo>
                  <a:cubicBezTo>
                    <a:pt x="12900" y="11839"/>
                    <a:pt x="10943" y="10790"/>
                    <a:pt x="9769" y="9051"/>
                  </a:cubicBezTo>
                  <a:cubicBezTo>
                    <a:pt x="9280" y="8326"/>
                    <a:pt x="8945" y="7508"/>
                    <a:pt x="8542" y="6731"/>
                  </a:cubicBezTo>
                  <a:cubicBezTo>
                    <a:pt x="7503" y="4729"/>
                    <a:pt x="3759" y="1"/>
                    <a:pt x="9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46"/>
            <p:cNvSpPr/>
            <p:nvPr/>
          </p:nvSpPr>
          <p:spPr>
            <a:xfrm>
              <a:off x="6249675" y="4061675"/>
              <a:ext cx="964575" cy="811125"/>
            </a:xfrm>
            <a:custGeom>
              <a:avLst/>
              <a:gdLst/>
              <a:ahLst/>
              <a:cxnLst/>
              <a:rect l="l" t="t" r="r" b="b"/>
              <a:pathLst>
                <a:path w="38583" h="32445" extrusionOk="0">
                  <a:moveTo>
                    <a:pt x="17573" y="0"/>
                  </a:moveTo>
                  <a:cubicBezTo>
                    <a:pt x="14431" y="0"/>
                    <a:pt x="10968" y="2180"/>
                    <a:pt x="9011" y="4369"/>
                  </a:cubicBezTo>
                  <a:cubicBezTo>
                    <a:pt x="8028" y="5468"/>
                    <a:pt x="7111" y="6810"/>
                    <a:pt x="5676" y="7153"/>
                  </a:cubicBezTo>
                  <a:cubicBezTo>
                    <a:pt x="4830" y="7356"/>
                    <a:pt x="3925" y="7164"/>
                    <a:pt x="3076" y="7361"/>
                  </a:cubicBezTo>
                  <a:cubicBezTo>
                    <a:pt x="581" y="7938"/>
                    <a:pt x="1" y="11293"/>
                    <a:pt x="569" y="13791"/>
                  </a:cubicBezTo>
                  <a:cubicBezTo>
                    <a:pt x="1136" y="16289"/>
                    <a:pt x="2307" y="18910"/>
                    <a:pt x="1374" y="21296"/>
                  </a:cubicBezTo>
                  <a:cubicBezTo>
                    <a:pt x="1185" y="21776"/>
                    <a:pt x="913" y="22246"/>
                    <a:pt x="921" y="22762"/>
                  </a:cubicBezTo>
                  <a:cubicBezTo>
                    <a:pt x="932" y="23380"/>
                    <a:pt x="1355" y="23921"/>
                    <a:pt x="1849" y="24293"/>
                  </a:cubicBezTo>
                  <a:cubicBezTo>
                    <a:pt x="2646" y="24890"/>
                    <a:pt x="3559" y="25128"/>
                    <a:pt x="4517" y="25128"/>
                  </a:cubicBezTo>
                  <a:cubicBezTo>
                    <a:pt x="6301" y="25128"/>
                    <a:pt x="8239" y="24301"/>
                    <a:pt x="9868" y="23418"/>
                  </a:cubicBezTo>
                  <a:cubicBezTo>
                    <a:pt x="11665" y="22444"/>
                    <a:pt x="13735" y="21414"/>
                    <a:pt x="15685" y="21414"/>
                  </a:cubicBezTo>
                  <a:cubicBezTo>
                    <a:pt x="16453" y="21414"/>
                    <a:pt x="17203" y="21574"/>
                    <a:pt x="17910" y="21960"/>
                  </a:cubicBezTo>
                  <a:cubicBezTo>
                    <a:pt x="20585" y="23420"/>
                    <a:pt x="20837" y="27119"/>
                    <a:pt x="22486" y="29685"/>
                  </a:cubicBezTo>
                  <a:cubicBezTo>
                    <a:pt x="23522" y="31296"/>
                    <a:pt x="25450" y="32445"/>
                    <a:pt x="27291" y="32445"/>
                  </a:cubicBezTo>
                  <a:cubicBezTo>
                    <a:pt x="28027" y="32445"/>
                    <a:pt x="28749" y="32261"/>
                    <a:pt x="29394" y="31851"/>
                  </a:cubicBezTo>
                  <a:cubicBezTo>
                    <a:pt x="30163" y="31362"/>
                    <a:pt x="30731" y="30624"/>
                    <a:pt x="31285" y="29900"/>
                  </a:cubicBezTo>
                  <a:lnTo>
                    <a:pt x="34684" y="25460"/>
                  </a:lnTo>
                  <a:cubicBezTo>
                    <a:pt x="36183" y="23501"/>
                    <a:pt x="37736" y="21414"/>
                    <a:pt x="38025" y="18965"/>
                  </a:cubicBezTo>
                  <a:cubicBezTo>
                    <a:pt x="38582" y="14235"/>
                    <a:pt x="34390" y="10436"/>
                    <a:pt x="30609" y="7540"/>
                  </a:cubicBezTo>
                  <a:cubicBezTo>
                    <a:pt x="30407" y="6031"/>
                    <a:pt x="30190" y="4479"/>
                    <a:pt x="29421" y="3165"/>
                  </a:cubicBezTo>
                  <a:cubicBezTo>
                    <a:pt x="28683" y="1906"/>
                    <a:pt x="27576" y="1186"/>
                    <a:pt x="26718" y="1186"/>
                  </a:cubicBezTo>
                  <a:cubicBezTo>
                    <a:pt x="25783" y="1186"/>
                    <a:pt x="25141" y="2039"/>
                    <a:pt x="25589" y="3982"/>
                  </a:cubicBezTo>
                  <a:cubicBezTo>
                    <a:pt x="25561" y="3983"/>
                    <a:pt x="25533" y="3983"/>
                    <a:pt x="25505" y="3983"/>
                  </a:cubicBezTo>
                  <a:cubicBezTo>
                    <a:pt x="23077" y="3983"/>
                    <a:pt x="21095" y="399"/>
                    <a:pt x="18382" y="51"/>
                  </a:cubicBezTo>
                  <a:cubicBezTo>
                    <a:pt x="18115" y="17"/>
                    <a:pt x="17846" y="0"/>
                    <a:pt x="175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5" name="Google Shape;885;p46"/>
          <p:cNvSpPr/>
          <p:nvPr/>
        </p:nvSpPr>
        <p:spPr>
          <a:xfrm>
            <a:off x="4709510" y="180238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6" name="Google Shape;886;p46"/>
          <p:cNvSpPr/>
          <p:nvPr/>
        </p:nvSpPr>
        <p:spPr>
          <a:xfrm>
            <a:off x="4740110" y="199198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7" name="Google Shape;887;p46"/>
          <p:cNvSpPr/>
          <p:nvPr/>
        </p:nvSpPr>
        <p:spPr>
          <a:xfrm>
            <a:off x="5119335" y="199198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8" name="Google Shape;888;p46"/>
          <p:cNvSpPr/>
          <p:nvPr/>
        </p:nvSpPr>
        <p:spPr>
          <a:xfrm>
            <a:off x="4948085" y="184013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9" name="Google Shape;889;p46"/>
          <p:cNvSpPr/>
          <p:nvPr/>
        </p:nvSpPr>
        <p:spPr>
          <a:xfrm>
            <a:off x="5274285" y="192853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0" name="Google Shape;890;p46"/>
          <p:cNvSpPr/>
          <p:nvPr/>
        </p:nvSpPr>
        <p:spPr>
          <a:xfrm>
            <a:off x="4929723" y="203233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1" name="Google Shape;891;p46"/>
          <p:cNvSpPr/>
          <p:nvPr/>
        </p:nvSpPr>
        <p:spPr>
          <a:xfrm>
            <a:off x="5859435" y="1950531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2" name="Google Shape;892;p46"/>
          <p:cNvSpPr/>
          <p:nvPr/>
        </p:nvSpPr>
        <p:spPr>
          <a:xfrm>
            <a:off x="6030685" y="1928531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3" name="Google Shape;893;p46"/>
          <p:cNvSpPr/>
          <p:nvPr/>
        </p:nvSpPr>
        <p:spPr>
          <a:xfrm>
            <a:off x="6030685" y="1647181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4" name="Google Shape;894;p46"/>
          <p:cNvSpPr/>
          <p:nvPr/>
        </p:nvSpPr>
        <p:spPr>
          <a:xfrm>
            <a:off x="5969835" y="1798856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5" name="Google Shape;895;p46"/>
          <p:cNvSpPr/>
          <p:nvPr/>
        </p:nvSpPr>
        <p:spPr>
          <a:xfrm>
            <a:off x="7321260" y="1840131"/>
            <a:ext cx="110400" cy="110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6" name="Google Shape;896;p46"/>
          <p:cNvSpPr/>
          <p:nvPr/>
        </p:nvSpPr>
        <p:spPr>
          <a:xfrm>
            <a:off x="7210860" y="1991981"/>
            <a:ext cx="110400" cy="110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xmlns="" id="{EEADA3EE-EE92-A429-6CF3-89277A08953B}"/>
              </a:ext>
            </a:extLst>
          </p:cNvPr>
          <p:cNvGrpSpPr/>
          <p:nvPr/>
        </p:nvGrpSpPr>
        <p:grpSpPr>
          <a:xfrm>
            <a:off x="520973" y="262088"/>
            <a:ext cx="8318228" cy="830997"/>
            <a:chOff x="402780" y="337090"/>
            <a:chExt cx="6988589" cy="658825"/>
          </a:xfrm>
        </p:grpSpPr>
        <p:pic>
          <p:nvPicPr>
            <p:cNvPr id="148" name="Picture 147">
              <a:extLst>
                <a:ext uri="{FF2B5EF4-FFF2-40B4-BE49-F238E27FC236}">
                  <a16:creationId xmlns:a16="http://schemas.microsoft.com/office/drawing/2014/main" xmlns="" id="{908DF122-4634-9259-0647-B1865AF71D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80" y="373179"/>
              <a:ext cx="5007419" cy="618243"/>
            </a:xfrm>
            <a:prstGeom prst="rect">
              <a:avLst/>
            </a:prstGeom>
          </p:spPr>
        </p:pic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xmlns="" id="{31DCC8CF-6783-5F71-BE7A-1B13C815BC96}"/>
                </a:ext>
              </a:extLst>
            </p:cNvPr>
            <p:cNvSpPr txBox="1"/>
            <p:nvPr/>
          </p:nvSpPr>
          <p:spPr>
            <a:xfrm>
              <a:off x="625467" y="337090"/>
              <a:ext cx="6765902" cy="658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B. Sejarah dan Peran </a:t>
              </a:r>
              <a:r>
                <a:rPr lang="en-US" sz="2400" b="1" dirty="0" err="1"/>
                <a:t>Wali</a:t>
              </a:r>
              <a:r>
                <a:rPr lang="en-US" sz="2400" b="1" dirty="0"/>
                <a:t> </a:t>
              </a:r>
              <a:r>
                <a:rPr lang="en-US" sz="2400" b="1" dirty="0" err="1"/>
                <a:t>Songo</a:t>
              </a:r>
              <a:r>
                <a:rPr lang="en-US" sz="2400" b="1" dirty="0"/>
                <a:t> </a:t>
              </a:r>
              <a:r>
                <a:rPr lang="en-US" sz="2400" b="1" dirty="0" err="1"/>
                <a:t>dalam</a:t>
              </a:r>
              <a:r>
                <a:rPr lang="en-US" sz="2400" b="1" dirty="0"/>
                <a:t> </a:t>
              </a:r>
            </a:p>
            <a:p>
              <a:r>
                <a:rPr lang="en-US" sz="2400" b="1" dirty="0" err="1"/>
                <a:t>Menyebarkan</a:t>
              </a:r>
              <a:r>
                <a:rPr lang="en-US" sz="2400" b="1" dirty="0"/>
                <a:t> Agama Islam  </a:t>
              </a:r>
            </a:p>
          </p:txBody>
        </p:sp>
      </p:grpSp>
      <p:grpSp>
        <p:nvGrpSpPr>
          <p:cNvPr id="24" name="Google Shape;2636;p58">
            <a:extLst>
              <a:ext uri="{FF2B5EF4-FFF2-40B4-BE49-F238E27FC236}">
                <a16:creationId xmlns:a16="http://schemas.microsoft.com/office/drawing/2014/main" xmlns="" id="{D42B22A1-C55C-D7DE-CADF-EAD1DA6B1223}"/>
              </a:ext>
            </a:extLst>
          </p:cNvPr>
          <p:cNvGrpSpPr/>
          <p:nvPr/>
        </p:nvGrpSpPr>
        <p:grpSpPr>
          <a:xfrm>
            <a:off x="990600" y="1276350"/>
            <a:ext cx="6999694" cy="2997528"/>
            <a:chOff x="1340257" y="464318"/>
            <a:chExt cx="6999694" cy="2997528"/>
          </a:xfrm>
        </p:grpSpPr>
        <p:sp>
          <p:nvSpPr>
            <p:cNvPr id="25" name="Google Shape;2637;p58">
              <a:extLst>
                <a:ext uri="{FF2B5EF4-FFF2-40B4-BE49-F238E27FC236}">
                  <a16:creationId xmlns:a16="http://schemas.microsoft.com/office/drawing/2014/main" xmlns="" id="{92934AB4-01B9-ECE4-0B96-2A24D8E83D39}"/>
                </a:ext>
              </a:extLst>
            </p:cNvPr>
            <p:cNvSpPr/>
            <p:nvPr/>
          </p:nvSpPr>
          <p:spPr>
            <a:xfrm rot="10800000" flipH="1">
              <a:off x="1344551" y="851246"/>
              <a:ext cx="6995400" cy="2610600"/>
            </a:xfrm>
            <a:prstGeom prst="round2SameRect">
              <a:avLst>
                <a:gd name="adj1" fmla="val 9795"/>
                <a:gd name="adj2" fmla="val 0"/>
              </a:avLst>
            </a:prstGeom>
            <a:ln>
              <a:headEnd type="none" w="sm" len="sm"/>
              <a:tailEnd type="none" w="sm" len="sm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38;p58">
              <a:extLst>
                <a:ext uri="{FF2B5EF4-FFF2-40B4-BE49-F238E27FC236}">
                  <a16:creationId xmlns:a16="http://schemas.microsoft.com/office/drawing/2014/main" xmlns="" id="{278ED96E-FAB7-58B4-82BD-1C7DE6CB83AE}"/>
                </a:ext>
              </a:extLst>
            </p:cNvPr>
            <p:cNvSpPr/>
            <p:nvPr/>
          </p:nvSpPr>
          <p:spPr>
            <a:xfrm>
              <a:off x="1340257" y="464318"/>
              <a:ext cx="6995400" cy="410400"/>
            </a:xfrm>
            <a:prstGeom prst="round2SameRect">
              <a:avLst>
                <a:gd name="adj1" fmla="val 35758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 spc="300" dirty="0"/>
                <a:t>3. </a:t>
              </a:r>
              <a:r>
                <a:rPr lang="en-US" sz="2000" b="1" spc="300" dirty="0" err="1"/>
                <a:t>Sunan</a:t>
              </a:r>
              <a:r>
                <a:rPr lang="en-US" sz="2000" b="1" spc="300" dirty="0"/>
                <a:t> Bonang   </a:t>
              </a:r>
              <a:endParaRPr sz="2000" b="1" spc="300" dirty="0"/>
            </a:p>
          </p:txBody>
        </p:sp>
        <p:sp>
          <p:nvSpPr>
            <p:cNvPr id="27" name="Google Shape;2639;p58">
              <a:extLst>
                <a:ext uri="{FF2B5EF4-FFF2-40B4-BE49-F238E27FC236}">
                  <a16:creationId xmlns:a16="http://schemas.microsoft.com/office/drawing/2014/main" xmlns="" id="{92B7B0B2-6AFB-4E81-ADAF-9E82CBA1C613}"/>
                </a:ext>
              </a:extLst>
            </p:cNvPr>
            <p:cNvSpPr/>
            <p:nvPr/>
          </p:nvSpPr>
          <p:spPr>
            <a:xfrm>
              <a:off x="7480325" y="545525"/>
              <a:ext cx="169500" cy="169500"/>
            </a:xfrm>
            <a:custGeom>
              <a:avLst/>
              <a:gdLst/>
              <a:ahLst/>
              <a:cxnLst/>
              <a:rect l="l" t="t" r="r" b="b"/>
              <a:pathLst>
                <a:path w="6780" h="6780" extrusionOk="0">
                  <a:moveTo>
                    <a:pt x="700" y="1"/>
                  </a:moveTo>
                  <a:cubicBezTo>
                    <a:pt x="305" y="1"/>
                    <a:pt x="1" y="305"/>
                    <a:pt x="1" y="670"/>
                  </a:cubicBezTo>
                  <a:lnTo>
                    <a:pt x="1" y="6110"/>
                  </a:lnTo>
                  <a:cubicBezTo>
                    <a:pt x="1" y="6475"/>
                    <a:pt x="305" y="6779"/>
                    <a:pt x="700" y="6779"/>
                  </a:cubicBezTo>
                  <a:lnTo>
                    <a:pt x="6110" y="6779"/>
                  </a:lnTo>
                  <a:cubicBezTo>
                    <a:pt x="6475" y="6779"/>
                    <a:pt x="6779" y="6475"/>
                    <a:pt x="6779" y="6110"/>
                  </a:cubicBezTo>
                  <a:lnTo>
                    <a:pt x="6779" y="670"/>
                  </a:lnTo>
                  <a:cubicBezTo>
                    <a:pt x="6779" y="305"/>
                    <a:pt x="6506" y="1"/>
                    <a:pt x="6110" y="1"/>
                  </a:cubicBezTo>
                  <a:close/>
                </a:path>
              </a:pathLst>
            </a:custGeom>
            <a:solidFill>
              <a:srgbClr val="FE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640;p58">
              <a:extLst>
                <a:ext uri="{FF2B5EF4-FFF2-40B4-BE49-F238E27FC236}">
                  <a16:creationId xmlns:a16="http://schemas.microsoft.com/office/drawing/2014/main" xmlns="" id="{CB56A4F9-E560-E042-28A7-5AD5E550EB9E}"/>
                </a:ext>
              </a:extLst>
            </p:cNvPr>
            <p:cNvSpPr/>
            <p:nvPr/>
          </p:nvSpPr>
          <p:spPr>
            <a:xfrm>
              <a:off x="7522125" y="633288"/>
              <a:ext cx="85900" cy="25"/>
            </a:xfrm>
            <a:custGeom>
              <a:avLst/>
              <a:gdLst/>
              <a:ahLst/>
              <a:cxnLst/>
              <a:rect l="l" t="t" r="r" b="b"/>
              <a:pathLst>
                <a:path w="3436" h="1" fill="none" extrusionOk="0">
                  <a:moveTo>
                    <a:pt x="3435" y="0"/>
                  </a:moveTo>
                  <a:lnTo>
                    <a:pt x="1" y="0"/>
                  </a:lnTo>
                </a:path>
              </a:pathLst>
            </a:custGeom>
            <a:noFill/>
            <a:ln w="28875" cap="rnd" cmpd="sng">
              <a:solidFill>
                <a:srgbClr val="42375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641;p58">
              <a:extLst>
                <a:ext uri="{FF2B5EF4-FFF2-40B4-BE49-F238E27FC236}">
                  <a16:creationId xmlns:a16="http://schemas.microsoft.com/office/drawing/2014/main" xmlns="" id="{B753BF1A-23AE-D54C-00A0-EF03EA95E998}"/>
                </a:ext>
              </a:extLst>
            </p:cNvPr>
            <p:cNvSpPr/>
            <p:nvPr/>
          </p:nvSpPr>
          <p:spPr>
            <a:xfrm>
              <a:off x="802442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extrusionOk="0">
                  <a:moveTo>
                    <a:pt x="669" y="1"/>
                  </a:moveTo>
                  <a:cubicBezTo>
                    <a:pt x="274" y="1"/>
                    <a:pt x="0" y="305"/>
                    <a:pt x="0" y="670"/>
                  </a:cubicBezTo>
                  <a:lnTo>
                    <a:pt x="0" y="6110"/>
                  </a:lnTo>
                  <a:cubicBezTo>
                    <a:pt x="0" y="6475"/>
                    <a:pt x="274" y="6779"/>
                    <a:pt x="669" y="6779"/>
                  </a:cubicBezTo>
                  <a:lnTo>
                    <a:pt x="6079" y="6779"/>
                  </a:lnTo>
                  <a:cubicBezTo>
                    <a:pt x="6475" y="6779"/>
                    <a:pt x="6778" y="6475"/>
                    <a:pt x="6778" y="6110"/>
                  </a:cubicBezTo>
                  <a:lnTo>
                    <a:pt x="6778" y="670"/>
                  </a:lnTo>
                  <a:cubicBezTo>
                    <a:pt x="6778" y="305"/>
                    <a:pt x="6475" y="1"/>
                    <a:pt x="6079" y="1"/>
                  </a:cubicBezTo>
                  <a:close/>
                </a:path>
              </a:pathLst>
            </a:custGeom>
            <a:solidFill>
              <a:srgbClr val="FE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642;p58">
              <a:extLst>
                <a:ext uri="{FF2B5EF4-FFF2-40B4-BE49-F238E27FC236}">
                  <a16:creationId xmlns:a16="http://schemas.microsoft.com/office/drawing/2014/main" xmlns="" id="{C3297C48-ADB5-5D41-D366-9715CB3819B5}"/>
                </a:ext>
              </a:extLst>
            </p:cNvPr>
            <p:cNvSpPr/>
            <p:nvPr/>
          </p:nvSpPr>
          <p:spPr>
            <a:xfrm>
              <a:off x="802442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079" y="6779"/>
                  </a:moveTo>
                  <a:lnTo>
                    <a:pt x="669" y="6779"/>
                  </a:lnTo>
                  <a:cubicBezTo>
                    <a:pt x="274" y="6779"/>
                    <a:pt x="0" y="6475"/>
                    <a:pt x="0" y="6110"/>
                  </a:cubicBezTo>
                  <a:lnTo>
                    <a:pt x="0" y="670"/>
                  </a:lnTo>
                  <a:cubicBezTo>
                    <a:pt x="0" y="305"/>
                    <a:pt x="274" y="1"/>
                    <a:pt x="669" y="1"/>
                  </a:cubicBezTo>
                  <a:lnTo>
                    <a:pt x="6079" y="1"/>
                  </a:lnTo>
                  <a:cubicBezTo>
                    <a:pt x="6475" y="1"/>
                    <a:pt x="6778" y="305"/>
                    <a:pt x="6778" y="670"/>
                  </a:cubicBezTo>
                  <a:lnTo>
                    <a:pt x="6778" y="6110"/>
                  </a:lnTo>
                  <a:cubicBezTo>
                    <a:pt x="6778" y="6475"/>
                    <a:pt x="6475" y="6779"/>
                    <a:pt x="6079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643;p58">
              <a:extLst>
                <a:ext uri="{FF2B5EF4-FFF2-40B4-BE49-F238E27FC236}">
                  <a16:creationId xmlns:a16="http://schemas.microsoft.com/office/drawing/2014/main" xmlns="" id="{FE641F2B-3A23-6097-81F8-5543172983D9}"/>
                </a:ext>
              </a:extLst>
            </p:cNvPr>
            <p:cNvSpPr/>
            <p:nvPr/>
          </p:nvSpPr>
          <p:spPr>
            <a:xfrm>
              <a:off x="8029725" y="549325"/>
              <a:ext cx="158850" cy="160375"/>
            </a:xfrm>
            <a:custGeom>
              <a:avLst/>
              <a:gdLst/>
              <a:ahLst/>
              <a:cxnLst/>
              <a:rect l="l" t="t" r="r" b="b"/>
              <a:pathLst>
                <a:path w="6354" h="6415" fill="none" extrusionOk="0">
                  <a:moveTo>
                    <a:pt x="1" y="1"/>
                  </a:moveTo>
                  <a:lnTo>
                    <a:pt x="6354" y="6414"/>
                  </a:lnTo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644;p58">
              <a:extLst>
                <a:ext uri="{FF2B5EF4-FFF2-40B4-BE49-F238E27FC236}">
                  <a16:creationId xmlns:a16="http://schemas.microsoft.com/office/drawing/2014/main" xmlns="" id="{156AB08E-17C4-A005-DB5D-C2A48D12A4BE}"/>
                </a:ext>
              </a:extLst>
            </p:cNvPr>
            <p:cNvSpPr/>
            <p:nvPr/>
          </p:nvSpPr>
          <p:spPr>
            <a:xfrm>
              <a:off x="8028975" y="549325"/>
              <a:ext cx="158850" cy="160375"/>
            </a:xfrm>
            <a:custGeom>
              <a:avLst/>
              <a:gdLst/>
              <a:ahLst/>
              <a:cxnLst/>
              <a:rect l="l" t="t" r="r" b="b"/>
              <a:pathLst>
                <a:path w="6354" h="6415" fill="none" extrusionOk="0">
                  <a:moveTo>
                    <a:pt x="6353" y="1"/>
                  </a:moveTo>
                  <a:lnTo>
                    <a:pt x="1" y="6414"/>
                  </a:lnTo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645;p58">
              <a:extLst>
                <a:ext uri="{FF2B5EF4-FFF2-40B4-BE49-F238E27FC236}">
                  <a16:creationId xmlns:a16="http://schemas.microsoft.com/office/drawing/2014/main" xmlns="" id="{70C6E5F5-301A-0905-A720-AD9200A991A6}"/>
                </a:ext>
              </a:extLst>
            </p:cNvPr>
            <p:cNvSpPr/>
            <p:nvPr/>
          </p:nvSpPr>
          <p:spPr>
            <a:xfrm>
              <a:off x="802442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079" y="6779"/>
                  </a:moveTo>
                  <a:lnTo>
                    <a:pt x="669" y="6779"/>
                  </a:lnTo>
                  <a:cubicBezTo>
                    <a:pt x="274" y="6779"/>
                    <a:pt x="0" y="6475"/>
                    <a:pt x="0" y="6110"/>
                  </a:cubicBezTo>
                  <a:lnTo>
                    <a:pt x="0" y="670"/>
                  </a:lnTo>
                  <a:cubicBezTo>
                    <a:pt x="0" y="305"/>
                    <a:pt x="274" y="1"/>
                    <a:pt x="669" y="1"/>
                  </a:cubicBezTo>
                  <a:lnTo>
                    <a:pt x="6079" y="1"/>
                  </a:lnTo>
                  <a:cubicBezTo>
                    <a:pt x="6475" y="1"/>
                    <a:pt x="6778" y="305"/>
                    <a:pt x="6778" y="670"/>
                  </a:cubicBezTo>
                  <a:lnTo>
                    <a:pt x="6778" y="6110"/>
                  </a:lnTo>
                  <a:cubicBezTo>
                    <a:pt x="6778" y="6475"/>
                    <a:pt x="6475" y="6779"/>
                    <a:pt x="6079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646;p58">
              <a:extLst>
                <a:ext uri="{FF2B5EF4-FFF2-40B4-BE49-F238E27FC236}">
                  <a16:creationId xmlns:a16="http://schemas.microsoft.com/office/drawing/2014/main" xmlns="" id="{F0CC320B-8FC8-6045-9C2D-228B1415E610}"/>
                </a:ext>
              </a:extLst>
            </p:cNvPr>
            <p:cNvSpPr/>
            <p:nvPr/>
          </p:nvSpPr>
          <p:spPr>
            <a:xfrm>
              <a:off x="775237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extrusionOk="0">
                  <a:moveTo>
                    <a:pt x="669" y="1"/>
                  </a:moveTo>
                  <a:cubicBezTo>
                    <a:pt x="305" y="1"/>
                    <a:pt x="1" y="305"/>
                    <a:pt x="1" y="670"/>
                  </a:cubicBezTo>
                  <a:lnTo>
                    <a:pt x="1" y="6110"/>
                  </a:lnTo>
                  <a:cubicBezTo>
                    <a:pt x="1" y="6475"/>
                    <a:pt x="305" y="6779"/>
                    <a:pt x="669" y="6779"/>
                  </a:cubicBezTo>
                  <a:lnTo>
                    <a:pt x="6110" y="6779"/>
                  </a:lnTo>
                  <a:cubicBezTo>
                    <a:pt x="6475" y="6779"/>
                    <a:pt x="6779" y="6475"/>
                    <a:pt x="6779" y="6110"/>
                  </a:cubicBezTo>
                  <a:lnTo>
                    <a:pt x="6779" y="670"/>
                  </a:lnTo>
                  <a:cubicBezTo>
                    <a:pt x="6779" y="305"/>
                    <a:pt x="6475" y="1"/>
                    <a:pt x="6110" y="1"/>
                  </a:cubicBezTo>
                  <a:close/>
                </a:path>
              </a:pathLst>
            </a:custGeom>
            <a:solidFill>
              <a:srgbClr val="FE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647;p58">
              <a:extLst>
                <a:ext uri="{FF2B5EF4-FFF2-40B4-BE49-F238E27FC236}">
                  <a16:creationId xmlns:a16="http://schemas.microsoft.com/office/drawing/2014/main" xmlns="" id="{ACAB5489-73C7-ADBF-2A8E-E6A4CC27DF7F}"/>
                </a:ext>
              </a:extLst>
            </p:cNvPr>
            <p:cNvSpPr/>
            <p:nvPr/>
          </p:nvSpPr>
          <p:spPr>
            <a:xfrm>
              <a:off x="775237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110" y="6779"/>
                  </a:moveTo>
                  <a:lnTo>
                    <a:pt x="669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669" y="1"/>
                  </a:cubicBezTo>
                  <a:lnTo>
                    <a:pt x="6110" y="1"/>
                  </a:lnTo>
                  <a:cubicBezTo>
                    <a:pt x="6475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648;p58">
              <a:extLst>
                <a:ext uri="{FF2B5EF4-FFF2-40B4-BE49-F238E27FC236}">
                  <a16:creationId xmlns:a16="http://schemas.microsoft.com/office/drawing/2014/main" xmlns="" id="{7FA8D8E0-001C-85AD-CB77-065BFD4A3831}"/>
                </a:ext>
              </a:extLst>
            </p:cNvPr>
            <p:cNvSpPr/>
            <p:nvPr/>
          </p:nvSpPr>
          <p:spPr>
            <a:xfrm>
              <a:off x="775237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110" y="6779"/>
                  </a:moveTo>
                  <a:lnTo>
                    <a:pt x="669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669" y="1"/>
                  </a:cubicBezTo>
                  <a:lnTo>
                    <a:pt x="6110" y="1"/>
                  </a:lnTo>
                  <a:cubicBezTo>
                    <a:pt x="6475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649;p58">
              <a:extLst>
                <a:ext uri="{FF2B5EF4-FFF2-40B4-BE49-F238E27FC236}">
                  <a16:creationId xmlns:a16="http://schemas.microsoft.com/office/drawing/2014/main" xmlns="" id="{54DBC8C8-FA2F-4AE9-8031-26C17F703CFA}"/>
                </a:ext>
              </a:extLst>
            </p:cNvPr>
            <p:cNvSpPr/>
            <p:nvPr/>
          </p:nvSpPr>
          <p:spPr>
            <a:xfrm>
              <a:off x="7794175" y="601000"/>
              <a:ext cx="85900" cy="64625"/>
            </a:xfrm>
            <a:custGeom>
              <a:avLst/>
              <a:gdLst/>
              <a:ahLst/>
              <a:cxnLst/>
              <a:rect l="l" t="t" r="r" b="b"/>
              <a:pathLst>
                <a:path w="3436" h="2585" fill="none" extrusionOk="0">
                  <a:moveTo>
                    <a:pt x="0" y="1"/>
                  </a:moveTo>
                  <a:lnTo>
                    <a:pt x="3435" y="1"/>
                  </a:lnTo>
                  <a:lnTo>
                    <a:pt x="3435" y="2584"/>
                  </a:lnTo>
                  <a:lnTo>
                    <a:pt x="0" y="2584"/>
                  </a:lnTo>
                  <a:close/>
                </a:path>
              </a:pathLst>
            </a:custGeom>
            <a:noFill/>
            <a:ln w="23550" cap="rnd" cmpd="sng">
              <a:solidFill>
                <a:srgbClr val="42375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650;p58">
              <a:extLst>
                <a:ext uri="{FF2B5EF4-FFF2-40B4-BE49-F238E27FC236}">
                  <a16:creationId xmlns:a16="http://schemas.microsoft.com/office/drawing/2014/main" xmlns="" id="{65BC22D0-82E6-EFF4-8AE9-852C261F93FE}"/>
                </a:ext>
              </a:extLst>
            </p:cNvPr>
            <p:cNvSpPr/>
            <p:nvPr/>
          </p:nvSpPr>
          <p:spPr>
            <a:xfrm>
              <a:off x="7480325" y="545525"/>
              <a:ext cx="169500" cy="169500"/>
            </a:xfrm>
            <a:custGeom>
              <a:avLst/>
              <a:gdLst/>
              <a:ahLst/>
              <a:cxnLst/>
              <a:rect l="l" t="t" r="r" b="b"/>
              <a:pathLst>
                <a:path w="6780" h="6780" fill="none" extrusionOk="0">
                  <a:moveTo>
                    <a:pt x="6110" y="6779"/>
                  </a:moveTo>
                  <a:lnTo>
                    <a:pt x="700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700" y="1"/>
                  </a:cubicBezTo>
                  <a:lnTo>
                    <a:pt x="6110" y="1"/>
                  </a:lnTo>
                  <a:cubicBezTo>
                    <a:pt x="6506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651;p58">
              <a:extLst>
                <a:ext uri="{FF2B5EF4-FFF2-40B4-BE49-F238E27FC236}">
                  <a16:creationId xmlns:a16="http://schemas.microsoft.com/office/drawing/2014/main" xmlns="" id="{E39BD274-F3E7-AB25-E8DC-717F69EB7FCB}"/>
                </a:ext>
              </a:extLst>
            </p:cNvPr>
            <p:cNvSpPr/>
            <p:nvPr/>
          </p:nvSpPr>
          <p:spPr>
            <a:xfrm>
              <a:off x="7480325" y="545525"/>
              <a:ext cx="169500" cy="169500"/>
            </a:xfrm>
            <a:custGeom>
              <a:avLst/>
              <a:gdLst/>
              <a:ahLst/>
              <a:cxnLst/>
              <a:rect l="l" t="t" r="r" b="b"/>
              <a:pathLst>
                <a:path w="6780" h="6780" fill="none" extrusionOk="0">
                  <a:moveTo>
                    <a:pt x="6110" y="6779"/>
                  </a:moveTo>
                  <a:lnTo>
                    <a:pt x="700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700" y="1"/>
                  </a:cubicBezTo>
                  <a:lnTo>
                    <a:pt x="6110" y="1"/>
                  </a:lnTo>
                  <a:cubicBezTo>
                    <a:pt x="6506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8E5394A3-35A6-FF2C-20A0-AEED6A6CA5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4128"/>
            <a:ext cx="9143244" cy="499831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5B64A641-ED1C-9CB1-EE1F-C3A169B3BE53}"/>
              </a:ext>
            </a:extLst>
          </p:cNvPr>
          <p:cNvSpPr txBox="1"/>
          <p:nvPr/>
        </p:nvSpPr>
        <p:spPr>
          <a:xfrm>
            <a:off x="1302384" y="1784238"/>
            <a:ext cx="6538475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Nama </a:t>
            </a:r>
            <a:r>
              <a:rPr lang="en-US" sz="1700" dirty="0" err="1"/>
              <a:t>aslinya</a:t>
            </a:r>
            <a:r>
              <a:rPr lang="en-US" sz="1700" dirty="0"/>
              <a:t> Raden Maulana </a:t>
            </a:r>
            <a:r>
              <a:rPr lang="en-US" sz="1700" dirty="0" err="1"/>
              <a:t>Makdum</a:t>
            </a:r>
            <a:r>
              <a:rPr lang="en-US" sz="1700" dirty="0"/>
              <a:t> Ibrahim. Lahir </a:t>
            </a:r>
            <a:r>
              <a:rPr lang="en-US" sz="1700" dirty="0" err="1"/>
              <a:t>tahun</a:t>
            </a:r>
            <a:r>
              <a:rPr lang="en-US" sz="1700" dirty="0"/>
              <a:t> 1456 dan </a:t>
            </a:r>
            <a:r>
              <a:rPr lang="en-US" sz="1700" dirty="0" err="1"/>
              <a:t>merupakan</a:t>
            </a:r>
            <a:r>
              <a:rPr lang="en-US" sz="1700" dirty="0"/>
              <a:t> </a:t>
            </a:r>
            <a:r>
              <a:rPr lang="en-US" sz="1700" dirty="0" err="1"/>
              <a:t>putra</a:t>
            </a:r>
            <a:r>
              <a:rPr lang="en-US" sz="1700" dirty="0"/>
              <a:t> </a:t>
            </a:r>
            <a:r>
              <a:rPr lang="en-US" sz="1700" dirty="0" err="1"/>
              <a:t>dari</a:t>
            </a:r>
            <a:r>
              <a:rPr lang="en-US" sz="1700" dirty="0"/>
              <a:t> </a:t>
            </a:r>
            <a:r>
              <a:rPr lang="en-US" sz="1700" dirty="0" err="1"/>
              <a:t>Sunan</a:t>
            </a:r>
            <a:r>
              <a:rPr lang="en-US" sz="1700" dirty="0"/>
              <a:t> </a:t>
            </a:r>
            <a:r>
              <a:rPr lang="en-US" sz="1700" dirty="0" err="1"/>
              <a:t>Ampel</a:t>
            </a:r>
            <a:r>
              <a:rPr lang="en-US" sz="17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Menguasai</a:t>
            </a:r>
            <a:r>
              <a:rPr lang="en-US" sz="1700" dirty="0"/>
              <a:t> </a:t>
            </a:r>
            <a:r>
              <a:rPr lang="en-US" sz="1700" dirty="0" err="1"/>
              <a:t>ilmu</a:t>
            </a:r>
            <a:r>
              <a:rPr lang="en-US" sz="1700" dirty="0"/>
              <a:t> </a:t>
            </a:r>
            <a:r>
              <a:rPr lang="en-US" sz="1700" dirty="0" err="1"/>
              <a:t>fikih</a:t>
            </a:r>
            <a:r>
              <a:rPr lang="en-US" sz="1700" dirty="0"/>
              <a:t>, </a:t>
            </a:r>
            <a:r>
              <a:rPr lang="en-US" sz="1700" dirty="0" err="1"/>
              <a:t>ushuluddin</a:t>
            </a:r>
            <a:r>
              <a:rPr lang="en-US" sz="1700" dirty="0"/>
              <a:t>, </a:t>
            </a:r>
            <a:r>
              <a:rPr lang="en-US" sz="1700" dirty="0" err="1"/>
              <a:t>tasawuf</a:t>
            </a:r>
            <a:r>
              <a:rPr lang="en-US" sz="1700" dirty="0"/>
              <a:t>, </a:t>
            </a:r>
            <a:r>
              <a:rPr lang="en-US" sz="1700" dirty="0" err="1"/>
              <a:t>seni</a:t>
            </a:r>
            <a:r>
              <a:rPr lang="en-US" sz="1700" dirty="0"/>
              <a:t>, sastra, </a:t>
            </a:r>
            <a:r>
              <a:rPr lang="en-US" sz="1700" dirty="0" err="1"/>
              <a:t>arsitektur</a:t>
            </a:r>
            <a:r>
              <a:rPr lang="en-US" sz="1700" dirty="0"/>
              <a:t>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Menyebarkan</a:t>
            </a:r>
            <a:r>
              <a:rPr lang="en-US" sz="1700" dirty="0"/>
              <a:t> agama Islam </a:t>
            </a:r>
            <a:r>
              <a:rPr lang="en-US" sz="1700" dirty="0" err="1"/>
              <a:t>dengan</a:t>
            </a:r>
            <a:r>
              <a:rPr lang="en-US" sz="1700" dirty="0"/>
              <a:t> </a:t>
            </a:r>
            <a:r>
              <a:rPr lang="en-US" sz="1700" dirty="0" err="1"/>
              <a:t>menyesuaikan</a:t>
            </a:r>
            <a:r>
              <a:rPr lang="en-US" sz="1700" dirty="0"/>
              <a:t> </a:t>
            </a:r>
            <a:r>
              <a:rPr lang="en-US" sz="1700" dirty="0" err="1"/>
              <a:t>corak</a:t>
            </a:r>
            <a:r>
              <a:rPr lang="en-US" sz="1700" dirty="0"/>
              <a:t> </a:t>
            </a:r>
            <a:r>
              <a:rPr lang="en-US" sz="1700" dirty="0" err="1"/>
              <a:t>kebudayaan</a:t>
            </a:r>
            <a:r>
              <a:rPr lang="en-US" sz="1700" dirty="0"/>
              <a:t> </a:t>
            </a:r>
            <a:r>
              <a:rPr lang="en-US" sz="1700" dirty="0" err="1"/>
              <a:t>masyarakat</a:t>
            </a:r>
            <a:r>
              <a:rPr lang="en-US" sz="1700" dirty="0"/>
              <a:t> </a:t>
            </a:r>
            <a:r>
              <a:rPr lang="en-US" sz="1700" dirty="0" err="1"/>
              <a:t>Jawa</a:t>
            </a:r>
            <a:r>
              <a:rPr lang="en-US" sz="1700" dirty="0"/>
              <a:t>, </a:t>
            </a:r>
            <a:r>
              <a:rPr lang="en-US" sz="1700" dirty="0" err="1"/>
              <a:t>yaitu</a:t>
            </a:r>
            <a:r>
              <a:rPr lang="en-US" sz="1700" dirty="0"/>
              <a:t> </a:t>
            </a:r>
            <a:r>
              <a:rPr lang="en-US" sz="1700" dirty="0" err="1"/>
              <a:t>wayang</a:t>
            </a:r>
            <a:r>
              <a:rPr lang="en-US" sz="1700" dirty="0"/>
              <a:t> dan gamelan.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Menciptakan</a:t>
            </a:r>
            <a:r>
              <a:rPr lang="en-US" sz="1700" dirty="0"/>
              <a:t> </a:t>
            </a:r>
            <a:r>
              <a:rPr lang="en-US" sz="1700" dirty="0" err="1"/>
              <a:t>gending-gending</a:t>
            </a:r>
            <a:r>
              <a:rPr lang="en-US" sz="1700" dirty="0"/>
              <a:t> </a:t>
            </a:r>
            <a:r>
              <a:rPr lang="en-US" sz="1700" dirty="0" err="1"/>
              <a:t>bernilai</a:t>
            </a:r>
            <a:r>
              <a:rPr lang="en-US" sz="1700" dirty="0"/>
              <a:t> </a:t>
            </a:r>
            <a:r>
              <a:rPr lang="en-US" sz="1700" dirty="0" err="1"/>
              <a:t>keislaman</a:t>
            </a:r>
            <a:r>
              <a:rPr lang="en-US" sz="1700" dirty="0"/>
              <a:t>, </a:t>
            </a:r>
            <a:r>
              <a:rPr lang="en-US" sz="1700" dirty="0" err="1"/>
              <a:t>penggubah</a:t>
            </a:r>
            <a:r>
              <a:rPr lang="en-US" sz="1700" dirty="0"/>
              <a:t> Suluk </a:t>
            </a:r>
            <a:r>
              <a:rPr lang="en-US" sz="1700" dirty="0" err="1"/>
              <a:t>Wiji</a:t>
            </a:r>
            <a:r>
              <a:rPr lang="en-US" sz="1700" dirty="0"/>
              <a:t> dan </a:t>
            </a:r>
            <a:r>
              <a:rPr lang="en-US" sz="1700" dirty="0" err="1"/>
              <a:t>Tombok</a:t>
            </a:r>
            <a:r>
              <a:rPr lang="en-US" sz="1700" dirty="0"/>
              <a:t> </a:t>
            </a:r>
            <a:r>
              <a:rPr lang="en-US" sz="1700" dirty="0" err="1"/>
              <a:t>Ati</a:t>
            </a:r>
            <a:r>
              <a:rPr lang="en-US" sz="17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Diperkirakan</a:t>
            </a:r>
            <a:r>
              <a:rPr lang="en-US" sz="1700" dirty="0"/>
              <a:t> </a:t>
            </a:r>
            <a:r>
              <a:rPr lang="en-US" sz="1700" dirty="0" err="1"/>
              <a:t>wafat</a:t>
            </a:r>
            <a:r>
              <a:rPr lang="en-US" sz="1700" dirty="0"/>
              <a:t> </a:t>
            </a:r>
            <a:r>
              <a:rPr lang="en-US" sz="1700" dirty="0" err="1"/>
              <a:t>tahun</a:t>
            </a:r>
            <a:r>
              <a:rPr lang="en-US" sz="1700" dirty="0"/>
              <a:t> 1525 M dan </a:t>
            </a:r>
            <a:r>
              <a:rPr lang="en-US" sz="1700" dirty="0" err="1"/>
              <a:t>dimakamkan</a:t>
            </a:r>
            <a:r>
              <a:rPr lang="en-US" sz="1700" dirty="0"/>
              <a:t> di </a:t>
            </a:r>
            <a:r>
              <a:rPr lang="en-US" sz="1700" dirty="0" err="1"/>
              <a:t>daerah</a:t>
            </a:r>
            <a:r>
              <a:rPr lang="en-US" sz="1700" dirty="0"/>
              <a:t> </a:t>
            </a:r>
            <a:r>
              <a:rPr lang="en-US" sz="1700" dirty="0" err="1"/>
              <a:t>Tuban</a:t>
            </a:r>
            <a:r>
              <a:rPr lang="en-US" sz="1700" dirty="0"/>
              <a:t>, </a:t>
            </a:r>
            <a:r>
              <a:rPr lang="en-US" sz="1700" dirty="0" err="1"/>
              <a:t>Jawa</a:t>
            </a:r>
            <a:r>
              <a:rPr lang="en-US" sz="1700" dirty="0"/>
              <a:t> Timur. </a:t>
            </a:r>
          </a:p>
        </p:txBody>
      </p:sp>
    </p:spTree>
    <p:extLst>
      <p:ext uri="{BB962C8B-B14F-4D97-AF65-F5344CB8AC3E}">
        <p14:creationId xmlns:p14="http://schemas.microsoft.com/office/powerpoint/2010/main" val="1799245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3" name="Google Shape;863;p46"/>
          <p:cNvGrpSpPr/>
          <p:nvPr/>
        </p:nvGrpSpPr>
        <p:grpSpPr>
          <a:xfrm>
            <a:off x="5800011" y="202313"/>
            <a:ext cx="3196828" cy="2102149"/>
            <a:chOff x="235800" y="830650"/>
            <a:chExt cx="6978450" cy="4588844"/>
          </a:xfrm>
        </p:grpSpPr>
        <p:sp>
          <p:nvSpPr>
            <p:cNvPr id="864" name="Google Shape;864;p46"/>
            <p:cNvSpPr/>
            <p:nvPr/>
          </p:nvSpPr>
          <p:spPr>
            <a:xfrm>
              <a:off x="235800" y="1224769"/>
              <a:ext cx="2592225" cy="4194725"/>
            </a:xfrm>
            <a:custGeom>
              <a:avLst/>
              <a:gdLst/>
              <a:ahLst/>
              <a:cxnLst/>
              <a:rect l="l" t="t" r="r" b="b"/>
              <a:pathLst>
                <a:path w="103689" h="167789" extrusionOk="0">
                  <a:moveTo>
                    <a:pt x="13807" y="0"/>
                  </a:moveTo>
                  <a:cubicBezTo>
                    <a:pt x="11526" y="0"/>
                    <a:pt x="9194" y="921"/>
                    <a:pt x="7431" y="2357"/>
                  </a:cubicBezTo>
                  <a:cubicBezTo>
                    <a:pt x="6418" y="3183"/>
                    <a:pt x="7559" y="5231"/>
                    <a:pt x="8433" y="6203"/>
                  </a:cubicBezTo>
                  <a:cubicBezTo>
                    <a:pt x="9308" y="7175"/>
                    <a:pt x="10393" y="8259"/>
                    <a:pt x="10189" y="9549"/>
                  </a:cubicBezTo>
                  <a:cubicBezTo>
                    <a:pt x="9355" y="9975"/>
                    <a:pt x="8287" y="10084"/>
                    <a:pt x="7292" y="10084"/>
                  </a:cubicBezTo>
                  <a:cubicBezTo>
                    <a:pt x="7024" y="10084"/>
                    <a:pt x="6762" y="10076"/>
                    <a:pt x="6511" y="10065"/>
                  </a:cubicBezTo>
                  <a:cubicBezTo>
                    <a:pt x="6102" y="10046"/>
                    <a:pt x="5686" y="9992"/>
                    <a:pt x="5277" y="9992"/>
                  </a:cubicBezTo>
                  <a:cubicBezTo>
                    <a:pt x="4990" y="9992"/>
                    <a:pt x="4705" y="10019"/>
                    <a:pt x="4430" y="10104"/>
                  </a:cubicBezTo>
                  <a:cubicBezTo>
                    <a:pt x="3763" y="10310"/>
                    <a:pt x="3182" y="11034"/>
                    <a:pt x="3440" y="11683"/>
                  </a:cubicBezTo>
                  <a:cubicBezTo>
                    <a:pt x="2981" y="12481"/>
                    <a:pt x="2431" y="12899"/>
                    <a:pt x="2962" y="13650"/>
                  </a:cubicBezTo>
                  <a:cubicBezTo>
                    <a:pt x="3377" y="14235"/>
                    <a:pt x="4081" y="14716"/>
                    <a:pt x="4076" y="15434"/>
                  </a:cubicBezTo>
                  <a:cubicBezTo>
                    <a:pt x="4071" y="16003"/>
                    <a:pt x="3591" y="16462"/>
                    <a:pt x="3082" y="16719"/>
                  </a:cubicBezTo>
                  <a:cubicBezTo>
                    <a:pt x="2572" y="16973"/>
                    <a:pt x="2000" y="17102"/>
                    <a:pt x="1518" y="17408"/>
                  </a:cubicBezTo>
                  <a:cubicBezTo>
                    <a:pt x="13" y="18366"/>
                    <a:pt x="0" y="20519"/>
                    <a:pt x="159" y="22295"/>
                  </a:cubicBezTo>
                  <a:cubicBezTo>
                    <a:pt x="1133" y="23491"/>
                    <a:pt x="1285" y="25550"/>
                    <a:pt x="817" y="27017"/>
                  </a:cubicBezTo>
                  <a:cubicBezTo>
                    <a:pt x="639" y="27577"/>
                    <a:pt x="351" y="28172"/>
                    <a:pt x="552" y="28724"/>
                  </a:cubicBezTo>
                  <a:cubicBezTo>
                    <a:pt x="782" y="29356"/>
                    <a:pt x="1526" y="29605"/>
                    <a:pt x="2177" y="29773"/>
                  </a:cubicBezTo>
                  <a:cubicBezTo>
                    <a:pt x="2891" y="29958"/>
                    <a:pt x="3669" y="30130"/>
                    <a:pt x="4408" y="30130"/>
                  </a:cubicBezTo>
                  <a:cubicBezTo>
                    <a:pt x="5109" y="30130"/>
                    <a:pt x="5775" y="29975"/>
                    <a:pt x="6314" y="29528"/>
                  </a:cubicBezTo>
                  <a:cubicBezTo>
                    <a:pt x="7583" y="28478"/>
                    <a:pt x="9157" y="28121"/>
                    <a:pt x="10834" y="28121"/>
                  </a:cubicBezTo>
                  <a:cubicBezTo>
                    <a:pt x="13016" y="28121"/>
                    <a:pt x="15374" y="28725"/>
                    <a:pt x="17464" y="29196"/>
                  </a:cubicBezTo>
                  <a:cubicBezTo>
                    <a:pt x="18740" y="29482"/>
                    <a:pt x="20083" y="29952"/>
                    <a:pt x="20830" y="31028"/>
                  </a:cubicBezTo>
                  <a:cubicBezTo>
                    <a:pt x="21824" y="32461"/>
                    <a:pt x="21400" y="34451"/>
                    <a:pt x="20580" y="35993"/>
                  </a:cubicBezTo>
                  <a:cubicBezTo>
                    <a:pt x="19762" y="37533"/>
                    <a:pt x="18587" y="38903"/>
                    <a:pt x="18068" y="40567"/>
                  </a:cubicBezTo>
                  <a:cubicBezTo>
                    <a:pt x="17582" y="42129"/>
                    <a:pt x="17717" y="43806"/>
                    <a:pt x="17859" y="45436"/>
                  </a:cubicBezTo>
                  <a:cubicBezTo>
                    <a:pt x="18032" y="47441"/>
                    <a:pt x="18242" y="49554"/>
                    <a:pt x="19405" y="51198"/>
                  </a:cubicBezTo>
                  <a:cubicBezTo>
                    <a:pt x="20624" y="52922"/>
                    <a:pt x="21392" y="55494"/>
                    <a:pt x="21294" y="57601"/>
                  </a:cubicBezTo>
                  <a:cubicBezTo>
                    <a:pt x="21216" y="59294"/>
                    <a:pt x="20619" y="60958"/>
                    <a:pt x="20775" y="62645"/>
                  </a:cubicBezTo>
                  <a:cubicBezTo>
                    <a:pt x="21057" y="65704"/>
                    <a:pt x="23699" y="67999"/>
                    <a:pt x="26397" y="69471"/>
                  </a:cubicBezTo>
                  <a:cubicBezTo>
                    <a:pt x="29219" y="71013"/>
                    <a:pt x="31651" y="73637"/>
                    <a:pt x="32623" y="76701"/>
                  </a:cubicBezTo>
                  <a:cubicBezTo>
                    <a:pt x="33112" y="78241"/>
                    <a:pt x="33257" y="79868"/>
                    <a:pt x="33688" y="81425"/>
                  </a:cubicBezTo>
                  <a:cubicBezTo>
                    <a:pt x="34432" y="84119"/>
                    <a:pt x="36051" y="86565"/>
                    <a:pt x="38239" y="88307"/>
                  </a:cubicBezTo>
                  <a:cubicBezTo>
                    <a:pt x="39834" y="89575"/>
                    <a:pt x="42451" y="90023"/>
                    <a:pt x="44455" y="90388"/>
                  </a:cubicBezTo>
                  <a:cubicBezTo>
                    <a:pt x="45495" y="90578"/>
                    <a:pt x="46617" y="90728"/>
                    <a:pt x="47400" y="91437"/>
                  </a:cubicBezTo>
                  <a:cubicBezTo>
                    <a:pt x="47762" y="91764"/>
                    <a:pt x="48023" y="92187"/>
                    <a:pt x="48369" y="92530"/>
                  </a:cubicBezTo>
                  <a:cubicBezTo>
                    <a:pt x="50044" y="94188"/>
                    <a:pt x="53127" y="93507"/>
                    <a:pt x="54821" y="95145"/>
                  </a:cubicBezTo>
                  <a:cubicBezTo>
                    <a:pt x="55259" y="95566"/>
                    <a:pt x="55558" y="96107"/>
                    <a:pt x="55941" y="96579"/>
                  </a:cubicBezTo>
                  <a:cubicBezTo>
                    <a:pt x="56887" y="97736"/>
                    <a:pt x="58370" y="98428"/>
                    <a:pt x="59861" y="98428"/>
                  </a:cubicBezTo>
                  <a:cubicBezTo>
                    <a:pt x="60003" y="98428"/>
                    <a:pt x="60145" y="98421"/>
                    <a:pt x="60286" y="98409"/>
                  </a:cubicBezTo>
                  <a:lnTo>
                    <a:pt x="60286" y="98409"/>
                  </a:lnTo>
                  <a:cubicBezTo>
                    <a:pt x="59905" y="99653"/>
                    <a:pt x="61397" y="101114"/>
                    <a:pt x="60936" y="102330"/>
                  </a:cubicBezTo>
                  <a:cubicBezTo>
                    <a:pt x="60565" y="103312"/>
                    <a:pt x="59445" y="103741"/>
                    <a:pt x="58674" y="104452"/>
                  </a:cubicBezTo>
                  <a:cubicBezTo>
                    <a:pt x="57337" y="105685"/>
                    <a:pt x="57129" y="107795"/>
                    <a:pt x="57705" y="109521"/>
                  </a:cubicBezTo>
                  <a:cubicBezTo>
                    <a:pt x="58282" y="111246"/>
                    <a:pt x="59498" y="112671"/>
                    <a:pt x="60717" y="114022"/>
                  </a:cubicBezTo>
                  <a:cubicBezTo>
                    <a:pt x="62978" y="116530"/>
                    <a:pt x="65696" y="117746"/>
                    <a:pt x="68148" y="120066"/>
                  </a:cubicBezTo>
                  <a:cubicBezTo>
                    <a:pt x="70420" y="122216"/>
                    <a:pt x="70937" y="125696"/>
                    <a:pt x="70438" y="128784"/>
                  </a:cubicBezTo>
                  <a:cubicBezTo>
                    <a:pt x="69938" y="131872"/>
                    <a:pt x="68585" y="134744"/>
                    <a:pt x="67620" y="137718"/>
                  </a:cubicBezTo>
                  <a:cubicBezTo>
                    <a:pt x="65814" y="143276"/>
                    <a:pt x="65376" y="149382"/>
                    <a:pt x="67102" y="154963"/>
                  </a:cubicBezTo>
                  <a:cubicBezTo>
                    <a:pt x="68828" y="160546"/>
                    <a:pt x="72869" y="165522"/>
                    <a:pt x="78283" y="167717"/>
                  </a:cubicBezTo>
                  <a:cubicBezTo>
                    <a:pt x="78404" y="167766"/>
                    <a:pt x="78530" y="167788"/>
                    <a:pt x="78658" y="167788"/>
                  </a:cubicBezTo>
                  <a:cubicBezTo>
                    <a:pt x="79167" y="167788"/>
                    <a:pt x="79705" y="167444"/>
                    <a:pt x="80056" y="167066"/>
                  </a:cubicBezTo>
                  <a:cubicBezTo>
                    <a:pt x="80495" y="166591"/>
                    <a:pt x="80589" y="165833"/>
                    <a:pt x="80281" y="165265"/>
                  </a:cubicBezTo>
                  <a:cubicBezTo>
                    <a:pt x="79304" y="163467"/>
                    <a:pt x="77566" y="161932"/>
                    <a:pt x="76298" y="160326"/>
                  </a:cubicBezTo>
                  <a:cubicBezTo>
                    <a:pt x="75898" y="159821"/>
                    <a:pt x="75478" y="159248"/>
                    <a:pt x="75530" y="158607"/>
                  </a:cubicBezTo>
                  <a:cubicBezTo>
                    <a:pt x="75589" y="157886"/>
                    <a:pt x="76208" y="157367"/>
                    <a:pt x="76666" y="156807"/>
                  </a:cubicBezTo>
                  <a:cubicBezTo>
                    <a:pt x="77361" y="155947"/>
                    <a:pt x="77729" y="154867"/>
                    <a:pt x="77704" y="153762"/>
                  </a:cubicBezTo>
                  <a:cubicBezTo>
                    <a:pt x="77674" y="152733"/>
                    <a:pt x="77075" y="151726"/>
                    <a:pt x="77111" y="150697"/>
                  </a:cubicBezTo>
                  <a:cubicBezTo>
                    <a:pt x="77146" y="149667"/>
                    <a:pt x="77701" y="148583"/>
                    <a:pt x="78676" y="148251"/>
                  </a:cubicBezTo>
                  <a:cubicBezTo>
                    <a:pt x="79120" y="148100"/>
                    <a:pt x="79614" y="148115"/>
                    <a:pt x="80042" y="147926"/>
                  </a:cubicBezTo>
                  <a:cubicBezTo>
                    <a:pt x="81453" y="147303"/>
                    <a:pt x="81228" y="145153"/>
                    <a:pt x="82249" y="143996"/>
                  </a:cubicBezTo>
                  <a:cubicBezTo>
                    <a:pt x="82722" y="143460"/>
                    <a:pt x="83419" y="143193"/>
                    <a:pt x="84064" y="142883"/>
                  </a:cubicBezTo>
                  <a:cubicBezTo>
                    <a:pt x="86792" y="141571"/>
                    <a:pt x="89035" y="138972"/>
                    <a:pt x="89283" y="135957"/>
                  </a:cubicBezTo>
                  <a:cubicBezTo>
                    <a:pt x="89483" y="133544"/>
                    <a:pt x="88605" y="130615"/>
                    <a:pt x="90438" y="129034"/>
                  </a:cubicBezTo>
                  <a:cubicBezTo>
                    <a:pt x="91238" y="128344"/>
                    <a:pt x="92244" y="128199"/>
                    <a:pt x="93314" y="128199"/>
                  </a:cubicBezTo>
                  <a:cubicBezTo>
                    <a:pt x="94087" y="128199"/>
                    <a:pt x="94894" y="128275"/>
                    <a:pt x="95682" y="128275"/>
                  </a:cubicBezTo>
                  <a:cubicBezTo>
                    <a:pt x="96098" y="128275"/>
                    <a:pt x="96509" y="128254"/>
                    <a:pt x="96908" y="128189"/>
                  </a:cubicBezTo>
                  <a:cubicBezTo>
                    <a:pt x="97800" y="128044"/>
                    <a:pt x="98396" y="127214"/>
                    <a:pt x="98814" y="126412"/>
                  </a:cubicBezTo>
                  <a:cubicBezTo>
                    <a:pt x="99231" y="125609"/>
                    <a:pt x="99280" y="124658"/>
                    <a:pt x="99129" y="123766"/>
                  </a:cubicBezTo>
                  <a:cubicBezTo>
                    <a:pt x="98945" y="122668"/>
                    <a:pt x="98473" y="121597"/>
                    <a:pt x="98577" y="120489"/>
                  </a:cubicBezTo>
                  <a:cubicBezTo>
                    <a:pt x="98723" y="118930"/>
                    <a:pt x="99942" y="117730"/>
                    <a:pt x="100886" y="116480"/>
                  </a:cubicBezTo>
                  <a:cubicBezTo>
                    <a:pt x="102003" y="114998"/>
                    <a:pt x="102797" y="113297"/>
                    <a:pt x="103214" y="111488"/>
                  </a:cubicBezTo>
                  <a:cubicBezTo>
                    <a:pt x="103689" y="109429"/>
                    <a:pt x="102371" y="106997"/>
                    <a:pt x="100524" y="105970"/>
                  </a:cubicBezTo>
                  <a:cubicBezTo>
                    <a:pt x="98677" y="104943"/>
                    <a:pt x="96462" y="104915"/>
                    <a:pt x="94350" y="104853"/>
                  </a:cubicBezTo>
                  <a:cubicBezTo>
                    <a:pt x="92237" y="104794"/>
                    <a:pt x="89999" y="104633"/>
                    <a:pt x="88273" y="103414"/>
                  </a:cubicBezTo>
                  <a:cubicBezTo>
                    <a:pt x="86692" y="102296"/>
                    <a:pt x="85799" y="100469"/>
                    <a:pt x="84550" y="98991"/>
                  </a:cubicBezTo>
                  <a:cubicBezTo>
                    <a:pt x="82441" y="96497"/>
                    <a:pt x="79375" y="95057"/>
                    <a:pt x="76410" y="93690"/>
                  </a:cubicBezTo>
                  <a:cubicBezTo>
                    <a:pt x="75559" y="93298"/>
                    <a:pt x="74630" y="92901"/>
                    <a:pt x="73720" y="92901"/>
                  </a:cubicBezTo>
                  <a:cubicBezTo>
                    <a:pt x="73431" y="92901"/>
                    <a:pt x="73144" y="92941"/>
                    <a:pt x="72862" y="93034"/>
                  </a:cubicBezTo>
                  <a:cubicBezTo>
                    <a:pt x="72400" y="93185"/>
                    <a:pt x="71985" y="93473"/>
                    <a:pt x="71508" y="93564"/>
                  </a:cubicBezTo>
                  <a:cubicBezTo>
                    <a:pt x="71390" y="93586"/>
                    <a:pt x="71274" y="93597"/>
                    <a:pt x="71159" y="93597"/>
                  </a:cubicBezTo>
                  <a:cubicBezTo>
                    <a:pt x="70006" y="93597"/>
                    <a:pt x="69033" y="92520"/>
                    <a:pt x="67966" y="91944"/>
                  </a:cubicBezTo>
                  <a:cubicBezTo>
                    <a:pt x="67424" y="91651"/>
                    <a:pt x="66830" y="91518"/>
                    <a:pt x="66231" y="91518"/>
                  </a:cubicBezTo>
                  <a:cubicBezTo>
                    <a:pt x="64138" y="91518"/>
                    <a:pt x="61986" y="93147"/>
                    <a:pt x="61817" y="95293"/>
                  </a:cubicBezTo>
                  <a:cubicBezTo>
                    <a:pt x="61476" y="95410"/>
                    <a:pt x="61056" y="95468"/>
                    <a:pt x="60611" y="95468"/>
                  </a:cubicBezTo>
                  <a:cubicBezTo>
                    <a:pt x="59413" y="95468"/>
                    <a:pt x="58031" y="95047"/>
                    <a:pt x="57510" y="94228"/>
                  </a:cubicBezTo>
                  <a:cubicBezTo>
                    <a:pt x="56995" y="93419"/>
                    <a:pt x="56789" y="92287"/>
                    <a:pt x="55904" y="91918"/>
                  </a:cubicBezTo>
                  <a:cubicBezTo>
                    <a:pt x="55432" y="91722"/>
                    <a:pt x="54840" y="91796"/>
                    <a:pt x="54455" y="91458"/>
                  </a:cubicBezTo>
                  <a:cubicBezTo>
                    <a:pt x="53818" y="90898"/>
                    <a:pt x="54313" y="89881"/>
                    <a:pt x="54428" y="89040"/>
                  </a:cubicBezTo>
                  <a:cubicBezTo>
                    <a:pt x="54609" y="87696"/>
                    <a:pt x="53607" y="86419"/>
                    <a:pt x="52383" y="85834"/>
                  </a:cubicBezTo>
                  <a:cubicBezTo>
                    <a:pt x="51161" y="85249"/>
                    <a:pt x="49761" y="85202"/>
                    <a:pt x="48407" y="85159"/>
                  </a:cubicBezTo>
                  <a:cubicBezTo>
                    <a:pt x="47051" y="85115"/>
                    <a:pt x="45649" y="85054"/>
                    <a:pt x="44436" y="84447"/>
                  </a:cubicBezTo>
                  <a:cubicBezTo>
                    <a:pt x="42077" y="83264"/>
                    <a:pt x="41111" y="80063"/>
                    <a:pt x="42146" y="77635"/>
                  </a:cubicBezTo>
                  <a:cubicBezTo>
                    <a:pt x="43156" y="75267"/>
                    <a:pt x="45760" y="73783"/>
                    <a:pt x="48337" y="73783"/>
                  </a:cubicBezTo>
                  <a:cubicBezTo>
                    <a:pt x="48401" y="73783"/>
                    <a:pt x="48464" y="73784"/>
                    <a:pt x="48528" y="73786"/>
                  </a:cubicBezTo>
                  <a:cubicBezTo>
                    <a:pt x="51112" y="73862"/>
                    <a:pt x="53842" y="75749"/>
                    <a:pt x="53870" y="78335"/>
                  </a:cubicBezTo>
                  <a:cubicBezTo>
                    <a:pt x="53875" y="78746"/>
                    <a:pt x="54287" y="78928"/>
                    <a:pt x="54735" y="78928"/>
                  </a:cubicBezTo>
                  <a:cubicBezTo>
                    <a:pt x="55004" y="78928"/>
                    <a:pt x="55285" y="78863"/>
                    <a:pt x="55498" y="78741"/>
                  </a:cubicBezTo>
                  <a:cubicBezTo>
                    <a:pt x="56067" y="78416"/>
                    <a:pt x="56365" y="77760"/>
                    <a:pt x="56505" y="77119"/>
                  </a:cubicBezTo>
                  <a:cubicBezTo>
                    <a:pt x="56645" y="76478"/>
                    <a:pt x="56664" y="75812"/>
                    <a:pt x="56860" y="75186"/>
                  </a:cubicBezTo>
                  <a:cubicBezTo>
                    <a:pt x="57310" y="73749"/>
                    <a:pt x="58757" y="72690"/>
                    <a:pt x="60261" y="72690"/>
                  </a:cubicBezTo>
                  <a:cubicBezTo>
                    <a:pt x="60273" y="72690"/>
                    <a:pt x="60285" y="72690"/>
                    <a:pt x="60297" y="72690"/>
                  </a:cubicBezTo>
                  <a:cubicBezTo>
                    <a:pt x="60306" y="72690"/>
                    <a:pt x="60314" y="72690"/>
                    <a:pt x="60323" y="72690"/>
                  </a:cubicBezTo>
                  <a:cubicBezTo>
                    <a:pt x="61893" y="72690"/>
                    <a:pt x="62998" y="71122"/>
                    <a:pt x="64116" y="70013"/>
                  </a:cubicBezTo>
                  <a:cubicBezTo>
                    <a:pt x="65241" y="68896"/>
                    <a:pt x="65913" y="67214"/>
                    <a:pt x="65469" y="65693"/>
                  </a:cubicBezTo>
                  <a:cubicBezTo>
                    <a:pt x="65229" y="64873"/>
                    <a:pt x="64683" y="64046"/>
                    <a:pt x="64956" y="63238"/>
                  </a:cubicBezTo>
                  <a:cubicBezTo>
                    <a:pt x="65170" y="62604"/>
                    <a:pt x="65822" y="62237"/>
                    <a:pt x="66438" y="61978"/>
                  </a:cubicBezTo>
                  <a:cubicBezTo>
                    <a:pt x="67992" y="61328"/>
                    <a:pt x="69657" y="60995"/>
                    <a:pt x="71338" y="60995"/>
                  </a:cubicBezTo>
                  <a:cubicBezTo>
                    <a:pt x="71514" y="60995"/>
                    <a:pt x="71689" y="60998"/>
                    <a:pt x="71865" y="61005"/>
                  </a:cubicBezTo>
                  <a:cubicBezTo>
                    <a:pt x="71916" y="61008"/>
                    <a:pt x="71966" y="61009"/>
                    <a:pt x="72016" y="61009"/>
                  </a:cubicBezTo>
                  <a:cubicBezTo>
                    <a:pt x="73530" y="61009"/>
                    <a:pt x="74333" y="60016"/>
                    <a:pt x="75129" y="58671"/>
                  </a:cubicBezTo>
                  <a:cubicBezTo>
                    <a:pt x="75724" y="57667"/>
                    <a:pt x="75988" y="56400"/>
                    <a:pt x="76935" y="55719"/>
                  </a:cubicBezTo>
                  <a:cubicBezTo>
                    <a:pt x="77461" y="55341"/>
                    <a:pt x="78061" y="55227"/>
                    <a:pt x="78697" y="55227"/>
                  </a:cubicBezTo>
                  <a:cubicBezTo>
                    <a:pt x="79669" y="55227"/>
                    <a:pt x="80723" y="55493"/>
                    <a:pt x="81724" y="55493"/>
                  </a:cubicBezTo>
                  <a:cubicBezTo>
                    <a:pt x="81835" y="55493"/>
                    <a:pt x="81945" y="55490"/>
                    <a:pt x="82055" y="55483"/>
                  </a:cubicBezTo>
                  <a:cubicBezTo>
                    <a:pt x="84597" y="55311"/>
                    <a:pt x="86582" y="52458"/>
                    <a:pt x="85860" y="50015"/>
                  </a:cubicBezTo>
                  <a:cubicBezTo>
                    <a:pt x="85517" y="48852"/>
                    <a:pt x="84704" y="47901"/>
                    <a:pt x="84043" y="46884"/>
                  </a:cubicBezTo>
                  <a:cubicBezTo>
                    <a:pt x="83131" y="45481"/>
                    <a:pt x="82492" y="43918"/>
                    <a:pt x="82159" y="42277"/>
                  </a:cubicBezTo>
                  <a:cubicBezTo>
                    <a:pt x="81854" y="40773"/>
                    <a:pt x="81767" y="39118"/>
                    <a:pt x="80776" y="37947"/>
                  </a:cubicBezTo>
                  <a:cubicBezTo>
                    <a:pt x="79227" y="38020"/>
                    <a:pt x="77350" y="37975"/>
                    <a:pt x="75971" y="38686"/>
                  </a:cubicBezTo>
                  <a:cubicBezTo>
                    <a:pt x="75699" y="37108"/>
                    <a:pt x="75398" y="35461"/>
                    <a:pt x="74423" y="34192"/>
                  </a:cubicBezTo>
                  <a:cubicBezTo>
                    <a:pt x="73732" y="33291"/>
                    <a:pt x="72587" y="32657"/>
                    <a:pt x="71488" y="32657"/>
                  </a:cubicBezTo>
                  <a:cubicBezTo>
                    <a:pt x="71039" y="32657"/>
                    <a:pt x="70597" y="32763"/>
                    <a:pt x="70198" y="32999"/>
                  </a:cubicBezTo>
                  <a:cubicBezTo>
                    <a:pt x="68851" y="33794"/>
                    <a:pt x="68559" y="35642"/>
                    <a:pt x="68807" y="37187"/>
                  </a:cubicBezTo>
                  <a:cubicBezTo>
                    <a:pt x="69057" y="38731"/>
                    <a:pt x="69698" y="40227"/>
                    <a:pt x="69655" y="41791"/>
                  </a:cubicBezTo>
                  <a:cubicBezTo>
                    <a:pt x="69615" y="43336"/>
                    <a:pt x="68552" y="45042"/>
                    <a:pt x="67017" y="45042"/>
                  </a:cubicBezTo>
                  <a:cubicBezTo>
                    <a:pt x="66998" y="45042"/>
                    <a:pt x="66979" y="45041"/>
                    <a:pt x="66960" y="45041"/>
                  </a:cubicBezTo>
                  <a:cubicBezTo>
                    <a:pt x="66146" y="45019"/>
                    <a:pt x="65416" y="44522"/>
                    <a:pt x="64843" y="43941"/>
                  </a:cubicBezTo>
                  <a:cubicBezTo>
                    <a:pt x="64022" y="43112"/>
                    <a:pt x="63372" y="42052"/>
                    <a:pt x="62317" y="41553"/>
                  </a:cubicBezTo>
                  <a:cubicBezTo>
                    <a:pt x="61507" y="41171"/>
                    <a:pt x="60577" y="41179"/>
                    <a:pt x="59704" y="40982"/>
                  </a:cubicBezTo>
                  <a:cubicBezTo>
                    <a:pt x="56728" y="40316"/>
                    <a:pt x="54688" y="36902"/>
                    <a:pt x="55510" y="33965"/>
                  </a:cubicBezTo>
                  <a:cubicBezTo>
                    <a:pt x="56182" y="31564"/>
                    <a:pt x="58657" y="29882"/>
                    <a:pt x="61117" y="29882"/>
                  </a:cubicBezTo>
                  <a:cubicBezTo>
                    <a:pt x="61664" y="29882"/>
                    <a:pt x="62211" y="29966"/>
                    <a:pt x="62737" y="30143"/>
                  </a:cubicBezTo>
                  <a:cubicBezTo>
                    <a:pt x="66237" y="28861"/>
                    <a:pt x="67660" y="24447"/>
                    <a:pt x="66265" y="20991"/>
                  </a:cubicBezTo>
                  <a:cubicBezTo>
                    <a:pt x="64868" y="17535"/>
                    <a:pt x="61115" y="15389"/>
                    <a:pt x="57392" y="15226"/>
                  </a:cubicBezTo>
                  <a:cubicBezTo>
                    <a:pt x="56302" y="15179"/>
                    <a:pt x="55191" y="15275"/>
                    <a:pt x="54134" y="15007"/>
                  </a:cubicBezTo>
                  <a:cubicBezTo>
                    <a:pt x="51145" y="14251"/>
                    <a:pt x="49582" y="10965"/>
                    <a:pt x="46980" y="9310"/>
                  </a:cubicBezTo>
                  <a:cubicBezTo>
                    <a:pt x="46287" y="8869"/>
                    <a:pt x="45224" y="8778"/>
                    <a:pt x="44079" y="8778"/>
                  </a:cubicBezTo>
                  <a:cubicBezTo>
                    <a:pt x="43277" y="8778"/>
                    <a:pt x="42435" y="8823"/>
                    <a:pt x="41651" y="8823"/>
                  </a:cubicBezTo>
                  <a:cubicBezTo>
                    <a:pt x="40795" y="8823"/>
                    <a:pt x="40007" y="8769"/>
                    <a:pt x="39418" y="8547"/>
                  </a:cubicBezTo>
                  <a:cubicBezTo>
                    <a:pt x="38499" y="8200"/>
                    <a:pt x="37525" y="8023"/>
                    <a:pt x="36546" y="8023"/>
                  </a:cubicBezTo>
                  <a:cubicBezTo>
                    <a:pt x="36275" y="8023"/>
                    <a:pt x="36003" y="8037"/>
                    <a:pt x="35731" y="8064"/>
                  </a:cubicBezTo>
                  <a:cubicBezTo>
                    <a:pt x="34635" y="9104"/>
                    <a:pt x="32585" y="9398"/>
                    <a:pt x="31077" y="9499"/>
                  </a:cubicBezTo>
                  <a:cubicBezTo>
                    <a:pt x="29526" y="7990"/>
                    <a:pt x="27655" y="6585"/>
                    <a:pt x="25725" y="5605"/>
                  </a:cubicBezTo>
                  <a:cubicBezTo>
                    <a:pt x="24435" y="4951"/>
                    <a:pt x="22930" y="4260"/>
                    <a:pt x="22532" y="2870"/>
                  </a:cubicBezTo>
                  <a:cubicBezTo>
                    <a:pt x="22012" y="1053"/>
                    <a:pt x="19376" y="125"/>
                    <a:pt x="17200" y="125"/>
                  </a:cubicBezTo>
                  <a:cubicBezTo>
                    <a:pt x="16716" y="125"/>
                    <a:pt x="16254" y="171"/>
                    <a:pt x="15844" y="263"/>
                  </a:cubicBezTo>
                  <a:cubicBezTo>
                    <a:pt x="15181" y="84"/>
                    <a:pt x="14496" y="0"/>
                    <a:pt x="13807" y="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46"/>
            <p:cNvSpPr/>
            <p:nvPr/>
          </p:nvSpPr>
          <p:spPr>
            <a:xfrm>
              <a:off x="2370225" y="830650"/>
              <a:ext cx="1016975" cy="1158500"/>
            </a:xfrm>
            <a:custGeom>
              <a:avLst/>
              <a:gdLst/>
              <a:ahLst/>
              <a:cxnLst/>
              <a:rect l="l" t="t" r="r" b="b"/>
              <a:pathLst>
                <a:path w="40679" h="46340" extrusionOk="0">
                  <a:moveTo>
                    <a:pt x="15780" y="0"/>
                  </a:moveTo>
                  <a:cubicBezTo>
                    <a:pt x="14989" y="0"/>
                    <a:pt x="14213" y="109"/>
                    <a:pt x="13470" y="421"/>
                  </a:cubicBezTo>
                  <a:cubicBezTo>
                    <a:pt x="9879" y="1928"/>
                    <a:pt x="10933" y="5468"/>
                    <a:pt x="8580" y="7572"/>
                  </a:cubicBezTo>
                  <a:cubicBezTo>
                    <a:pt x="6546" y="9390"/>
                    <a:pt x="2788" y="7963"/>
                    <a:pt x="1150" y="10460"/>
                  </a:cubicBezTo>
                  <a:cubicBezTo>
                    <a:pt x="0" y="12215"/>
                    <a:pt x="1289" y="14606"/>
                    <a:pt x="2962" y="15871"/>
                  </a:cubicBezTo>
                  <a:cubicBezTo>
                    <a:pt x="4636" y="17135"/>
                    <a:pt x="6731" y="17894"/>
                    <a:pt x="8056" y="19522"/>
                  </a:cubicBezTo>
                  <a:cubicBezTo>
                    <a:pt x="10183" y="22136"/>
                    <a:pt x="9577" y="26004"/>
                    <a:pt x="8413" y="29169"/>
                  </a:cubicBezTo>
                  <a:cubicBezTo>
                    <a:pt x="7247" y="32332"/>
                    <a:pt x="5603" y="35532"/>
                    <a:pt x="6005" y="38881"/>
                  </a:cubicBezTo>
                  <a:cubicBezTo>
                    <a:pt x="6193" y="40459"/>
                    <a:pt x="6837" y="41956"/>
                    <a:pt x="7675" y="43307"/>
                  </a:cubicBezTo>
                  <a:cubicBezTo>
                    <a:pt x="8488" y="44615"/>
                    <a:pt x="9597" y="45873"/>
                    <a:pt x="11095" y="46235"/>
                  </a:cubicBezTo>
                  <a:cubicBezTo>
                    <a:pt x="11391" y="46306"/>
                    <a:pt x="11688" y="46339"/>
                    <a:pt x="11983" y="46339"/>
                  </a:cubicBezTo>
                  <a:cubicBezTo>
                    <a:pt x="13586" y="46339"/>
                    <a:pt x="15150" y="45367"/>
                    <a:pt x="16368" y="44250"/>
                  </a:cubicBezTo>
                  <a:cubicBezTo>
                    <a:pt x="17812" y="42927"/>
                    <a:pt x="19065" y="41325"/>
                    <a:pt x="20822" y="40465"/>
                  </a:cubicBezTo>
                  <a:cubicBezTo>
                    <a:pt x="23353" y="39224"/>
                    <a:pt x="26610" y="39686"/>
                    <a:pt x="28815" y="37929"/>
                  </a:cubicBezTo>
                  <a:cubicBezTo>
                    <a:pt x="31544" y="35754"/>
                    <a:pt x="31140" y="31606"/>
                    <a:pt x="31890" y="28199"/>
                  </a:cubicBezTo>
                  <a:cubicBezTo>
                    <a:pt x="33150" y="22476"/>
                    <a:pt x="38102" y="18249"/>
                    <a:pt x="40038" y="12718"/>
                  </a:cubicBezTo>
                  <a:cubicBezTo>
                    <a:pt x="40418" y="11636"/>
                    <a:pt x="40679" y="10499"/>
                    <a:pt x="40652" y="9352"/>
                  </a:cubicBezTo>
                  <a:cubicBezTo>
                    <a:pt x="40569" y="5649"/>
                    <a:pt x="37449" y="2571"/>
                    <a:pt x="33956" y="1339"/>
                  </a:cubicBezTo>
                  <a:cubicBezTo>
                    <a:pt x="31938" y="627"/>
                    <a:pt x="29911" y="457"/>
                    <a:pt x="27871" y="457"/>
                  </a:cubicBezTo>
                  <a:cubicBezTo>
                    <a:pt x="26007" y="457"/>
                    <a:pt x="24132" y="599"/>
                    <a:pt x="22245" y="599"/>
                  </a:cubicBezTo>
                  <a:cubicBezTo>
                    <a:pt x="21785" y="599"/>
                    <a:pt x="21325" y="591"/>
                    <a:pt x="20863" y="570"/>
                  </a:cubicBezTo>
                  <a:cubicBezTo>
                    <a:pt x="19225" y="496"/>
                    <a:pt x="17470" y="0"/>
                    <a:pt x="15780" y="0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46"/>
            <p:cNvSpPr/>
            <p:nvPr/>
          </p:nvSpPr>
          <p:spPr>
            <a:xfrm>
              <a:off x="3143325" y="1089650"/>
              <a:ext cx="4064350" cy="3503975"/>
            </a:xfrm>
            <a:custGeom>
              <a:avLst/>
              <a:gdLst/>
              <a:ahLst/>
              <a:cxnLst/>
              <a:rect l="l" t="t" r="r" b="b"/>
              <a:pathLst>
                <a:path w="162574" h="140159" extrusionOk="0">
                  <a:moveTo>
                    <a:pt x="149391" y="0"/>
                  </a:moveTo>
                  <a:cubicBezTo>
                    <a:pt x="148360" y="0"/>
                    <a:pt x="147330" y="156"/>
                    <a:pt x="146349" y="477"/>
                  </a:cubicBezTo>
                  <a:cubicBezTo>
                    <a:pt x="145329" y="812"/>
                    <a:pt x="144363" y="1309"/>
                    <a:pt x="143326" y="1583"/>
                  </a:cubicBezTo>
                  <a:cubicBezTo>
                    <a:pt x="142494" y="1801"/>
                    <a:pt x="141638" y="1870"/>
                    <a:pt x="140776" y="1870"/>
                  </a:cubicBezTo>
                  <a:cubicBezTo>
                    <a:pt x="140050" y="1870"/>
                    <a:pt x="139319" y="1821"/>
                    <a:pt x="138596" y="1772"/>
                  </a:cubicBezTo>
                  <a:lnTo>
                    <a:pt x="130106" y="1191"/>
                  </a:lnTo>
                  <a:cubicBezTo>
                    <a:pt x="129237" y="1132"/>
                    <a:pt x="128350" y="1076"/>
                    <a:pt x="127469" y="1076"/>
                  </a:cubicBezTo>
                  <a:cubicBezTo>
                    <a:pt x="125783" y="1076"/>
                    <a:pt x="124119" y="1281"/>
                    <a:pt x="122644" y="2056"/>
                  </a:cubicBezTo>
                  <a:cubicBezTo>
                    <a:pt x="119360" y="3782"/>
                    <a:pt x="117499" y="8084"/>
                    <a:pt x="113816" y="8529"/>
                  </a:cubicBezTo>
                  <a:cubicBezTo>
                    <a:pt x="113611" y="8554"/>
                    <a:pt x="113408" y="8566"/>
                    <a:pt x="113207" y="8566"/>
                  </a:cubicBezTo>
                  <a:cubicBezTo>
                    <a:pt x="110853" y="8566"/>
                    <a:pt x="108715" y="6973"/>
                    <a:pt x="106473" y="6087"/>
                  </a:cubicBezTo>
                  <a:cubicBezTo>
                    <a:pt x="105100" y="5543"/>
                    <a:pt x="103627" y="5279"/>
                    <a:pt x="102152" y="5279"/>
                  </a:cubicBezTo>
                  <a:cubicBezTo>
                    <a:pt x="99404" y="5279"/>
                    <a:pt x="96647" y="6196"/>
                    <a:pt x="94512" y="7933"/>
                  </a:cubicBezTo>
                  <a:cubicBezTo>
                    <a:pt x="93279" y="7304"/>
                    <a:pt x="93660" y="5468"/>
                    <a:pt x="93225" y="4153"/>
                  </a:cubicBezTo>
                  <a:cubicBezTo>
                    <a:pt x="92771" y="2782"/>
                    <a:pt x="91297" y="1954"/>
                    <a:pt x="89858" y="1828"/>
                  </a:cubicBezTo>
                  <a:cubicBezTo>
                    <a:pt x="89687" y="1813"/>
                    <a:pt x="89517" y="1806"/>
                    <a:pt x="89348" y="1806"/>
                  </a:cubicBezTo>
                  <a:cubicBezTo>
                    <a:pt x="88082" y="1806"/>
                    <a:pt x="86834" y="2194"/>
                    <a:pt x="85623" y="2590"/>
                  </a:cubicBezTo>
                  <a:cubicBezTo>
                    <a:pt x="82664" y="3556"/>
                    <a:pt x="79224" y="5204"/>
                    <a:pt x="78950" y="8303"/>
                  </a:cubicBezTo>
                  <a:cubicBezTo>
                    <a:pt x="78873" y="9176"/>
                    <a:pt x="79068" y="10104"/>
                    <a:pt x="78702" y="10900"/>
                  </a:cubicBezTo>
                  <a:cubicBezTo>
                    <a:pt x="78178" y="12033"/>
                    <a:pt x="76762" y="12408"/>
                    <a:pt x="75881" y="13291"/>
                  </a:cubicBezTo>
                  <a:cubicBezTo>
                    <a:pt x="74831" y="14345"/>
                    <a:pt x="74664" y="15971"/>
                    <a:pt x="74621" y="17458"/>
                  </a:cubicBezTo>
                  <a:cubicBezTo>
                    <a:pt x="74577" y="18944"/>
                    <a:pt x="74563" y="20541"/>
                    <a:pt x="73703" y="21754"/>
                  </a:cubicBezTo>
                  <a:cubicBezTo>
                    <a:pt x="73148" y="22537"/>
                    <a:pt x="71069" y="23068"/>
                    <a:pt x="69376" y="23068"/>
                  </a:cubicBezTo>
                  <a:cubicBezTo>
                    <a:pt x="68445" y="23068"/>
                    <a:pt x="67630" y="22907"/>
                    <a:pt x="67252" y="22539"/>
                  </a:cubicBezTo>
                  <a:cubicBezTo>
                    <a:pt x="66636" y="21940"/>
                    <a:pt x="65905" y="21693"/>
                    <a:pt x="65124" y="21693"/>
                  </a:cubicBezTo>
                  <a:cubicBezTo>
                    <a:pt x="63293" y="21693"/>
                    <a:pt x="61194" y="23048"/>
                    <a:pt x="59696" y="24392"/>
                  </a:cubicBezTo>
                  <a:lnTo>
                    <a:pt x="53326" y="30110"/>
                  </a:lnTo>
                  <a:cubicBezTo>
                    <a:pt x="51731" y="31541"/>
                    <a:pt x="50013" y="33034"/>
                    <a:pt x="47899" y="33389"/>
                  </a:cubicBezTo>
                  <a:cubicBezTo>
                    <a:pt x="47672" y="33427"/>
                    <a:pt x="47440" y="33446"/>
                    <a:pt x="47206" y="33446"/>
                  </a:cubicBezTo>
                  <a:cubicBezTo>
                    <a:pt x="45267" y="33446"/>
                    <a:pt x="43232" y="32171"/>
                    <a:pt x="43155" y="30259"/>
                  </a:cubicBezTo>
                  <a:cubicBezTo>
                    <a:pt x="43563" y="29875"/>
                    <a:pt x="44085" y="29761"/>
                    <a:pt x="44655" y="29761"/>
                  </a:cubicBezTo>
                  <a:cubicBezTo>
                    <a:pt x="45498" y="29761"/>
                    <a:pt x="46445" y="30012"/>
                    <a:pt x="47276" y="30012"/>
                  </a:cubicBezTo>
                  <a:cubicBezTo>
                    <a:pt x="47872" y="30012"/>
                    <a:pt x="48409" y="29883"/>
                    <a:pt x="48805" y="29438"/>
                  </a:cubicBezTo>
                  <a:cubicBezTo>
                    <a:pt x="49977" y="28121"/>
                    <a:pt x="48243" y="26238"/>
                    <a:pt x="46718" y="25356"/>
                  </a:cubicBezTo>
                  <a:cubicBezTo>
                    <a:pt x="43929" y="23744"/>
                    <a:pt x="41047" y="22101"/>
                    <a:pt x="37854" y="21667"/>
                  </a:cubicBezTo>
                  <a:cubicBezTo>
                    <a:pt x="37395" y="21605"/>
                    <a:pt x="36928" y="21573"/>
                    <a:pt x="36459" y="21573"/>
                  </a:cubicBezTo>
                  <a:cubicBezTo>
                    <a:pt x="33662" y="21573"/>
                    <a:pt x="30804" y="22696"/>
                    <a:pt x="29384" y="25062"/>
                  </a:cubicBezTo>
                  <a:cubicBezTo>
                    <a:pt x="27966" y="27426"/>
                    <a:pt x="28225" y="30512"/>
                    <a:pt x="26820" y="32884"/>
                  </a:cubicBezTo>
                  <a:cubicBezTo>
                    <a:pt x="25941" y="34369"/>
                    <a:pt x="24491" y="35431"/>
                    <a:pt x="23493" y="36839"/>
                  </a:cubicBezTo>
                  <a:cubicBezTo>
                    <a:pt x="22495" y="38247"/>
                    <a:pt x="22067" y="40372"/>
                    <a:pt x="23291" y="41591"/>
                  </a:cubicBezTo>
                  <a:cubicBezTo>
                    <a:pt x="24277" y="42574"/>
                    <a:pt x="25957" y="42576"/>
                    <a:pt x="26934" y="43568"/>
                  </a:cubicBezTo>
                  <a:cubicBezTo>
                    <a:pt x="27686" y="44334"/>
                    <a:pt x="27942" y="45612"/>
                    <a:pt x="28928" y="46032"/>
                  </a:cubicBezTo>
                  <a:cubicBezTo>
                    <a:pt x="29116" y="46112"/>
                    <a:pt x="29308" y="46149"/>
                    <a:pt x="29499" y="46149"/>
                  </a:cubicBezTo>
                  <a:cubicBezTo>
                    <a:pt x="30453" y="46149"/>
                    <a:pt x="31375" y="45228"/>
                    <a:pt x="31599" y="44232"/>
                  </a:cubicBezTo>
                  <a:cubicBezTo>
                    <a:pt x="31870" y="43035"/>
                    <a:pt x="31491" y="41803"/>
                    <a:pt x="31294" y="40594"/>
                  </a:cubicBezTo>
                  <a:cubicBezTo>
                    <a:pt x="30707" y="36976"/>
                    <a:pt x="32524" y="32527"/>
                    <a:pt x="36153" y="32010"/>
                  </a:cubicBezTo>
                  <a:cubicBezTo>
                    <a:pt x="36979" y="32041"/>
                    <a:pt x="37253" y="33221"/>
                    <a:pt x="36881" y="33960"/>
                  </a:cubicBezTo>
                  <a:cubicBezTo>
                    <a:pt x="36512" y="34700"/>
                    <a:pt x="35790" y="35213"/>
                    <a:pt x="35400" y="35941"/>
                  </a:cubicBezTo>
                  <a:cubicBezTo>
                    <a:pt x="34663" y="37314"/>
                    <a:pt x="35518" y="39272"/>
                    <a:pt x="37026" y="39667"/>
                  </a:cubicBezTo>
                  <a:cubicBezTo>
                    <a:pt x="38598" y="40078"/>
                    <a:pt x="41223" y="39748"/>
                    <a:pt x="41017" y="41358"/>
                  </a:cubicBezTo>
                  <a:cubicBezTo>
                    <a:pt x="40797" y="43068"/>
                    <a:pt x="37630" y="41948"/>
                    <a:pt x="36606" y="43336"/>
                  </a:cubicBezTo>
                  <a:cubicBezTo>
                    <a:pt x="36002" y="44155"/>
                    <a:pt x="36537" y="45296"/>
                    <a:pt x="36521" y="46313"/>
                  </a:cubicBezTo>
                  <a:cubicBezTo>
                    <a:pt x="36494" y="48303"/>
                    <a:pt x="34299" y="49599"/>
                    <a:pt x="32313" y="49739"/>
                  </a:cubicBezTo>
                  <a:cubicBezTo>
                    <a:pt x="32097" y="49755"/>
                    <a:pt x="31880" y="49762"/>
                    <a:pt x="31663" y="49762"/>
                  </a:cubicBezTo>
                  <a:cubicBezTo>
                    <a:pt x="30164" y="49762"/>
                    <a:pt x="28664" y="49439"/>
                    <a:pt x="27166" y="49439"/>
                  </a:cubicBezTo>
                  <a:cubicBezTo>
                    <a:pt x="26898" y="49439"/>
                    <a:pt x="26629" y="49449"/>
                    <a:pt x="26361" y="49474"/>
                  </a:cubicBezTo>
                  <a:cubicBezTo>
                    <a:pt x="24379" y="49654"/>
                    <a:pt x="22222" y="51058"/>
                    <a:pt x="22312" y="53044"/>
                  </a:cubicBezTo>
                  <a:cubicBezTo>
                    <a:pt x="19567" y="54331"/>
                    <a:pt x="16715" y="55374"/>
                    <a:pt x="13788" y="56164"/>
                  </a:cubicBezTo>
                  <a:cubicBezTo>
                    <a:pt x="13912" y="58317"/>
                    <a:pt x="17975" y="58517"/>
                    <a:pt x="17960" y="60675"/>
                  </a:cubicBezTo>
                  <a:cubicBezTo>
                    <a:pt x="17949" y="61887"/>
                    <a:pt x="16542" y="62556"/>
                    <a:pt x="15302" y="62556"/>
                  </a:cubicBezTo>
                  <a:cubicBezTo>
                    <a:pt x="15219" y="62556"/>
                    <a:pt x="15137" y="62553"/>
                    <a:pt x="15056" y="62547"/>
                  </a:cubicBezTo>
                  <a:cubicBezTo>
                    <a:pt x="14072" y="62475"/>
                    <a:pt x="13082" y="62160"/>
                    <a:pt x="12113" y="62160"/>
                  </a:cubicBezTo>
                  <a:cubicBezTo>
                    <a:pt x="11810" y="62160"/>
                    <a:pt x="11508" y="62191"/>
                    <a:pt x="11210" y="62270"/>
                  </a:cubicBezTo>
                  <a:cubicBezTo>
                    <a:pt x="9047" y="62839"/>
                    <a:pt x="8290" y="65880"/>
                    <a:pt x="9487" y="67769"/>
                  </a:cubicBezTo>
                  <a:cubicBezTo>
                    <a:pt x="10572" y="69481"/>
                    <a:pt x="12694" y="70258"/>
                    <a:pt x="14741" y="70258"/>
                  </a:cubicBezTo>
                  <a:cubicBezTo>
                    <a:pt x="14954" y="70258"/>
                    <a:pt x="15165" y="70249"/>
                    <a:pt x="15375" y="70233"/>
                  </a:cubicBezTo>
                  <a:cubicBezTo>
                    <a:pt x="16269" y="70162"/>
                    <a:pt x="17225" y="69924"/>
                    <a:pt x="17785" y="69223"/>
                  </a:cubicBezTo>
                  <a:cubicBezTo>
                    <a:pt x="18318" y="68554"/>
                    <a:pt x="18362" y="67634"/>
                    <a:pt x="18586" y="66808"/>
                  </a:cubicBezTo>
                  <a:cubicBezTo>
                    <a:pt x="19089" y="64960"/>
                    <a:pt x="20667" y="63445"/>
                    <a:pt x="22534" y="63019"/>
                  </a:cubicBezTo>
                  <a:cubicBezTo>
                    <a:pt x="23588" y="62778"/>
                    <a:pt x="24878" y="62758"/>
                    <a:pt x="25444" y="61839"/>
                  </a:cubicBezTo>
                  <a:cubicBezTo>
                    <a:pt x="27854" y="63143"/>
                    <a:pt x="29550" y="65685"/>
                    <a:pt x="29826" y="68413"/>
                  </a:cubicBezTo>
                  <a:cubicBezTo>
                    <a:pt x="30020" y="68663"/>
                    <a:pt x="30274" y="68770"/>
                    <a:pt x="30543" y="68770"/>
                  </a:cubicBezTo>
                  <a:cubicBezTo>
                    <a:pt x="31347" y="68770"/>
                    <a:pt x="32287" y="67809"/>
                    <a:pt x="32159" y="66868"/>
                  </a:cubicBezTo>
                  <a:cubicBezTo>
                    <a:pt x="31991" y="65614"/>
                    <a:pt x="30882" y="64743"/>
                    <a:pt x="30003" y="63834"/>
                  </a:cubicBezTo>
                  <a:cubicBezTo>
                    <a:pt x="29122" y="62923"/>
                    <a:pt x="28387" y="61510"/>
                    <a:pt x="29078" y="60448"/>
                  </a:cubicBezTo>
                  <a:lnTo>
                    <a:pt x="29078" y="60448"/>
                  </a:lnTo>
                  <a:cubicBezTo>
                    <a:pt x="33197" y="61658"/>
                    <a:pt x="36527" y="65238"/>
                    <a:pt x="37435" y="69435"/>
                  </a:cubicBezTo>
                  <a:cubicBezTo>
                    <a:pt x="38871" y="69149"/>
                    <a:pt x="39664" y="67205"/>
                    <a:pt x="38838" y="65997"/>
                  </a:cubicBezTo>
                  <a:cubicBezTo>
                    <a:pt x="39003" y="65628"/>
                    <a:pt x="39328" y="65472"/>
                    <a:pt x="39697" y="65472"/>
                  </a:cubicBezTo>
                  <a:cubicBezTo>
                    <a:pt x="40331" y="65472"/>
                    <a:pt x="41094" y="65932"/>
                    <a:pt x="41391" y="66558"/>
                  </a:cubicBezTo>
                  <a:cubicBezTo>
                    <a:pt x="41862" y="67549"/>
                    <a:pt x="41819" y="68770"/>
                    <a:pt x="42492" y="69636"/>
                  </a:cubicBezTo>
                  <a:cubicBezTo>
                    <a:pt x="43175" y="70517"/>
                    <a:pt x="44261" y="70711"/>
                    <a:pt x="45451" y="70711"/>
                  </a:cubicBezTo>
                  <a:cubicBezTo>
                    <a:pt x="46388" y="70711"/>
                    <a:pt x="47390" y="70590"/>
                    <a:pt x="48312" y="70590"/>
                  </a:cubicBezTo>
                  <a:cubicBezTo>
                    <a:pt x="49551" y="70590"/>
                    <a:pt x="50643" y="70808"/>
                    <a:pt x="51235" y="71828"/>
                  </a:cubicBezTo>
                  <a:cubicBezTo>
                    <a:pt x="52336" y="73723"/>
                    <a:pt x="49909" y="75927"/>
                    <a:pt x="47711" y="75927"/>
                  </a:cubicBezTo>
                  <a:cubicBezTo>
                    <a:pt x="47678" y="75927"/>
                    <a:pt x="47645" y="75926"/>
                    <a:pt x="47613" y="75925"/>
                  </a:cubicBezTo>
                  <a:cubicBezTo>
                    <a:pt x="45391" y="75856"/>
                    <a:pt x="43361" y="74585"/>
                    <a:pt x="41147" y="74365"/>
                  </a:cubicBezTo>
                  <a:cubicBezTo>
                    <a:pt x="40897" y="74340"/>
                    <a:pt x="40647" y="74329"/>
                    <a:pt x="40397" y="74329"/>
                  </a:cubicBezTo>
                  <a:cubicBezTo>
                    <a:pt x="38218" y="74329"/>
                    <a:pt x="36082" y="75200"/>
                    <a:pt x="33896" y="75455"/>
                  </a:cubicBezTo>
                  <a:cubicBezTo>
                    <a:pt x="33619" y="75487"/>
                    <a:pt x="33335" y="75503"/>
                    <a:pt x="33048" y="75503"/>
                  </a:cubicBezTo>
                  <a:cubicBezTo>
                    <a:pt x="30807" y="75503"/>
                    <a:pt x="28395" y="74514"/>
                    <a:pt x="27939" y="72388"/>
                  </a:cubicBezTo>
                  <a:cubicBezTo>
                    <a:pt x="27802" y="71741"/>
                    <a:pt x="27855" y="71030"/>
                    <a:pt x="27514" y="70464"/>
                  </a:cubicBezTo>
                  <a:cubicBezTo>
                    <a:pt x="27109" y="69793"/>
                    <a:pt x="26279" y="69553"/>
                    <a:pt x="25473" y="69553"/>
                  </a:cubicBezTo>
                  <a:cubicBezTo>
                    <a:pt x="25313" y="69553"/>
                    <a:pt x="25154" y="69562"/>
                    <a:pt x="24999" y="69580"/>
                  </a:cubicBezTo>
                  <a:cubicBezTo>
                    <a:pt x="21817" y="69942"/>
                    <a:pt x="18598" y="72595"/>
                    <a:pt x="15740" y="72595"/>
                  </a:cubicBezTo>
                  <a:cubicBezTo>
                    <a:pt x="14956" y="72595"/>
                    <a:pt x="14199" y="72395"/>
                    <a:pt x="13478" y="71894"/>
                  </a:cubicBezTo>
                  <a:cubicBezTo>
                    <a:pt x="11337" y="76062"/>
                    <a:pt x="6101" y="77629"/>
                    <a:pt x="3179" y="81294"/>
                  </a:cubicBezTo>
                  <a:cubicBezTo>
                    <a:pt x="0" y="85282"/>
                    <a:pt x="268" y="91440"/>
                    <a:pt x="3354" y="95500"/>
                  </a:cubicBezTo>
                  <a:cubicBezTo>
                    <a:pt x="6050" y="99045"/>
                    <a:pt x="10552" y="100957"/>
                    <a:pt x="15019" y="100957"/>
                  </a:cubicBezTo>
                  <a:cubicBezTo>
                    <a:pt x="15667" y="100957"/>
                    <a:pt x="16314" y="100917"/>
                    <a:pt x="16954" y="100836"/>
                  </a:cubicBezTo>
                  <a:cubicBezTo>
                    <a:pt x="17630" y="100750"/>
                    <a:pt x="18327" y="100626"/>
                    <a:pt x="19005" y="100626"/>
                  </a:cubicBezTo>
                  <a:cubicBezTo>
                    <a:pt x="19489" y="100626"/>
                    <a:pt x="19963" y="100690"/>
                    <a:pt x="20413" y="100875"/>
                  </a:cubicBezTo>
                  <a:cubicBezTo>
                    <a:pt x="21482" y="101317"/>
                    <a:pt x="22166" y="102352"/>
                    <a:pt x="23058" y="103088"/>
                  </a:cubicBezTo>
                  <a:cubicBezTo>
                    <a:pt x="23580" y="103519"/>
                    <a:pt x="24303" y="103823"/>
                    <a:pt x="24961" y="103823"/>
                  </a:cubicBezTo>
                  <a:cubicBezTo>
                    <a:pt x="25427" y="103823"/>
                    <a:pt x="25861" y="103670"/>
                    <a:pt x="26168" y="103301"/>
                  </a:cubicBezTo>
                  <a:lnTo>
                    <a:pt x="26168" y="103301"/>
                  </a:lnTo>
                  <a:cubicBezTo>
                    <a:pt x="25321" y="105399"/>
                    <a:pt x="25557" y="107902"/>
                    <a:pt x="26779" y="109805"/>
                  </a:cubicBezTo>
                  <a:cubicBezTo>
                    <a:pt x="28099" y="111859"/>
                    <a:pt x="30559" y="113484"/>
                    <a:pt x="30509" y="115926"/>
                  </a:cubicBezTo>
                  <a:cubicBezTo>
                    <a:pt x="30482" y="117190"/>
                    <a:pt x="29748" y="118318"/>
                    <a:pt x="29403" y="119536"/>
                  </a:cubicBezTo>
                  <a:cubicBezTo>
                    <a:pt x="27829" y="125109"/>
                    <a:pt x="34415" y="129657"/>
                    <a:pt x="35455" y="135354"/>
                  </a:cubicBezTo>
                  <a:cubicBezTo>
                    <a:pt x="35736" y="136888"/>
                    <a:pt x="35735" y="138735"/>
                    <a:pt x="37029" y="139601"/>
                  </a:cubicBezTo>
                  <a:cubicBezTo>
                    <a:pt x="37625" y="139999"/>
                    <a:pt x="38374" y="140081"/>
                    <a:pt x="39090" y="140127"/>
                  </a:cubicBezTo>
                  <a:cubicBezTo>
                    <a:pt x="39409" y="140148"/>
                    <a:pt x="39736" y="140158"/>
                    <a:pt x="40067" y="140158"/>
                  </a:cubicBezTo>
                  <a:cubicBezTo>
                    <a:pt x="43538" y="140158"/>
                    <a:pt x="47454" y="138962"/>
                    <a:pt x="48151" y="135675"/>
                  </a:cubicBezTo>
                  <a:cubicBezTo>
                    <a:pt x="48366" y="134657"/>
                    <a:pt x="48212" y="133602"/>
                    <a:pt x="48243" y="132560"/>
                  </a:cubicBezTo>
                  <a:cubicBezTo>
                    <a:pt x="48336" y="129451"/>
                    <a:pt x="50239" y="126459"/>
                    <a:pt x="53017" y="125056"/>
                  </a:cubicBezTo>
                  <a:cubicBezTo>
                    <a:pt x="53771" y="124675"/>
                    <a:pt x="54600" y="124390"/>
                    <a:pt x="55202" y="123799"/>
                  </a:cubicBezTo>
                  <a:cubicBezTo>
                    <a:pt x="56528" y="122495"/>
                    <a:pt x="56234" y="120283"/>
                    <a:pt x="55553" y="118553"/>
                  </a:cubicBezTo>
                  <a:cubicBezTo>
                    <a:pt x="54872" y="116821"/>
                    <a:pt x="53881" y="115076"/>
                    <a:pt x="54120" y="113231"/>
                  </a:cubicBezTo>
                  <a:cubicBezTo>
                    <a:pt x="54502" y="110269"/>
                    <a:pt x="57681" y="108706"/>
                    <a:pt x="60090" y="106941"/>
                  </a:cubicBezTo>
                  <a:cubicBezTo>
                    <a:pt x="63716" y="104284"/>
                    <a:pt x="66206" y="100125"/>
                    <a:pt x="66835" y="95675"/>
                  </a:cubicBezTo>
                  <a:lnTo>
                    <a:pt x="66835" y="95675"/>
                  </a:lnTo>
                  <a:cubicBezTo>
                    <a:pt x="65061" y="96232"/>
                    <a:pt x="63075" y="96745"/>
                    <a:pt x="61220" y="96745"/>
                  </a:cubicBezTo>
                  <a:cubicBezTo>
                    <a:pt x="59581" y="96745"/>
                    <a:pt x="58045" y="96344"/>
                    <a:pt x="56849" y="95215"/>
                  </a:cubicBezTo>
                  <a:cubicBezTo>
                    <a:pt x="55965" y="94380"/>
                    <a:pt x="55421" y="93259"/>
                    <a:pt x="54897" y="92162"/>
                  </a:cubicBezTo>
                  <a:lnTo>
                    <a:pt x="50173" y="82291"/>
                  </a:lnTo>
                  <a:cubicBezTo>
                    <a:pt x="49966" y="81857"/>
                    <a:pt x="49755" y="81362"/>
                    <a:pt x="49925" y="80912"/>
                  </a:cubicBezTo>
                  <a:cubicBezTo>
                    <a:pt x="50074" y="80517"/>
                    <a:pt x="50366" y="80356"/>
                    <a:pt x="50717" y="80356"/>
                  </a:cubicBezTo>
                  <a:cubicBezTo>
                    <a:pt x="51453" y="80356"/>
                    <a:pt x="52449" y="81064"/>
                    <a:pt x="52928" y="81807"/>
                  </a:cubicBezTo>
                  <a:cubicBezTo>
                    <a:pt x="55452" y="85724"/>
                    <a:pt x="57718" y="89804"/>
                    <a:pt x="59707" y="94020"/>
                  </a:cubicBezTo>
                  <a:cubicBezTo>
                    <a:pt x="63791" y="93273"/>
                    <a:pt x="67648" y="91596"/>
                    <a:pt x="70980" y="89118"/>
                  </a:cubicBezTo>
                  <a:cubicBezTo>
                    <a:pt x="72037" y="88329"/>
                    <a:pt x="73088" y="87386"/>
                    <a:pt x="73445" y="86117"/>
                  </a:cubicBezTo>
                  <a:cubicBezTo>
                    <a:pt x="73802" y="84846"/>
                    <a:pt x="73146" y="83218"/>
                    <a:pt x="71846" y="82993"/>
                  </a:cubicBezTo>
                  <a:cubicBezTo>
                    <a:pt x="71723" y="82971"/>
                    <a:pt x="71600" y="82963"/>
                    <a:pt x="71476" y="82963"/>
                  </a:cubicBezTo>
                  <a:cubicBezTo>
                    <a:pt x="71093" y="82963"/>
                    <a:pt x="70708" y="83045"/>
                    <a:pt x="70324" y="83086"/>
                  </a:cubicBezTo>
                  <a:cubicBezTo>
                    <a:pt x="70133" y="83106"/>
                    <a:pt x="69943" y="83115"/>
                    <a:pt x="69755" y="83115"/>
                  </a:cubicBezTo>
                  <a:cubicBezTo>
                    <a:pt x="66927" y="83115"/>
                    <a:pt x="64468" y="80925"/>
                    <a:pt x="62588" y="78727"/>
                  </a:cubicBezTo>
                  <a:cubicBezTo>
                    <a:pt x="63132" y="78118"/>
                    <a:pt x="63852" y="77890"/>
                    <a:pt x="64640" y="77890"/>
                  </a:cubicBezTo>
                  <a:cubicBezTo>
                    <a:pt x="65842" y="77890"/>
                    <a:pt x="67201" y="78421"/>
                    <a:pt x="68334" y="78941"/>
                  </a:cubicBezTo>
                  <a:cubicBezTo>
                    <a:pt x="71699" y="80486"/>
                    <a:pt x="75249" y="81588"/>
                    <a:pt x="78895" y="82221"/>
                  </a:cubicBezTo>
                  <a:cubicBezTo>
                    <a:pt x="79803" y="82378"/>
                    <a:pt x="80736" y="82513"/>
                    <a:pt x="81554" y="82936"/>
                  </a:cubicBezTo>
                  <a:cubicBezTo>
                    <a:pt x="82126" y="83232"/>
                    <a:pt x="82622" y="83658"/>
                    <a:pt x="83095" y="84096"/>
                  </a:cubicBezTo>
                  <a:cubicBezTo>
                    <a:pt x="87298" y="87967"/>
                    <a:pt x="90407" y="93013"/>
                    <a:pt x="91975" y="98509"/>
                  </a:cubicBezTo>
                  <a:cubicBezTo>
                    <a:pt x="92104" y="98538"/>
                    <a:pt x="92231" y="98552"/>
                    <a:pt x="92354" y="98552"/>
                  </a:cubicBezTo>
                  <a:cubicBezTo>
                    <a:pt x="93754" y="98552"/>
                    <a:pt x="94717" y="96760"/>
                    <a:pt x="94833" y="95252"/>
                  </a:cubicBezTo>
                  <a:cubicBezTo>
                    <a:pt x="94960" y="93612"/>
                    <a:pt x="94769" y="91722"/>
                    <a:pt x="95948" y="90578"/>
                  </a:cubicBezTo>
                  <a:cubicBezTo>
                    <a:pt x="96875" y="89678"/>
                    <a:pt x="98399" y="89556"/>
                    <a:pt x="99214" y="88552"/>
                  </a:cubicBezTo>
                  <a:cubicBezTo>
                    <a:pt x="100238" y="87289"/>
                    <a:pt x="99703" y="85157"/>
                    <a:pt x="100900" y="84056"/>
                  </a:cubicBezTo>
                  <a:cubicBezTo>
                    <a:pt x="101284" y="83704"/>
                    <a:pt x="101728" y="83552"/>
                    <a:pt x="102190" y="83552"/>
                  </a:cubicBezTo>
                  <a:cubicBezTo>
                    <a:pt x="103537" y="83552"/>
                    <a:pt x="105034" y="84844"/>
                    <a:pt x="105630" y="86240"/>
                  </a:cubicBezTo>
                  <a:cubicBezTo>
                    <a:pt x="106431" y="88116"/>
                    <a:pt x="106723" y="90422"/>
                    <a:pt x="108410" y="91569"/>
                  </a:cubicBezTo>
                  <a:lnTo>
                    <a:pt x="111137" y="91176"/>
                  </a:lnTo>
                  <a:cubicBezTo>
                    <a:pt x="111152" y="95778"/>
                    <a:pt x="112750" y="100362"/>
                    <a:pt x="115602" y="103975"/>
                  </a:cubicBezTo>
                  <a:cubicBezTo>
                    <a:pt x="117157" y="103161"/>
                    <a:pt x="116453" y="100795"/>
                    <a:pt x="115480" y="99330"/>
                  </a:cubicBezTo>
                  <a:cubicBezTo>
                    <a:pt x="114508" y="97866"/>
                    <a:pt x="113554" y="95681"/>
                    <a:pt x="114936" y="94596"/>
                  </a:cubicBezTo>
                  <a:lnTo>
                    <a:pt x="114936" y="94596"/>
                  </a:lnTo>
                  <a:cubicBezTo>
                    <a:pt x="116854" y="94614"/>
                    <a:pt x="117747" y="97259"/>
                    <a:pt x="119611" y="97712"/>
                  </a:cubicBezTo>
                  <a:cubicBezTo>
                    <a:pt x="119777" y="97752"/>
                    <a:pt x="119940" y="97771"/>
                    <a:pt x="120101" y="97771"/>
                  </a:cubicBezTo>
                  <a:cubicBezTo>
                    <a:pt x="121744" y="97771"/>
                    <a:pt x="123089" y="95790"/>
                    <a:pt x="122784" y="94080"/>
                  </a:cubicBezTo>
                  <a:cubicBezTo>
                    <a:pt x="122451" y="92201"/>
                    <a:pt x="120835" y="90820"/>
                    <a:pt x="119169" y="89895"/>
                  </a:cubicBezTo>
                  <a:cubicBezTo>
                    <a:pt x="117675" y="88258"/>
                    <a:pt x="119833" y="85644"/>
                    <a:pt x="122018" y="85274"/>
                  </a:cubicBezTo>
                  <a:cubicBezTo>
                    <a:pt x="122730" y="85153"/>
                    <a:pt x="123464" y="85138"/>
                    <a:pt x="124199" y="85138"/>
                  </a:cubicBezTo>
                  <a:cubicBezTo>
                    <a:pt x="124443" y="85138"/>
                    <a:pt x="124686" y="85140"/>
                    <a:pt x="124930" y="85140"/>
                  </a:cubicBezTo>
                  <a:cubicBezTo>
                    <a:pt x="126201" y="85140"/>
                    <a:pt x="127452" y="85095"/>
                    <a:pt x="128573" y="84531"/>
                  </a:cubicBezTo>
                  <a:cubicBezTo>
                    <a:pt x="130946" y="83339"/>
                    <a:pt x="131739" y="80207"/>
                    <a:pt x="131200" y="77607"/>
                  </a:cubicBezTo>
                  <a:cubicBezTo>
                    <a:pt x="130659" y="75007"/>
                    <a:pt x="129117" y="72748"/>
                    <a:pt x="127857" y="70410"/>
                  </a:cubicBezTo>
                  <a:cubicBezTo>
                    <a:pt x="126781" y="68413"/>
                    <a:pt x="126249" y="65298"/>
                    <a:pt x="128341" y="64420"/>
                  </a:cubicBezTo>
                  <a:cubicBezTo>
                    <a:pt x="128900" y="64186"/>
                    <a:pt x="129528" y="64195"/>
                    <a:pt x="130135" y="64170"/>
                  </a:cubicBezTo>
                  <a:cubicBezTo>
                    <a:pt x="138047" y="63837"/>
                    <a:pt x="144592" y="55459"/>
                    <a:pt x="143005" y="47701"/>
                  </a:cubicBezTo>
                  <a:cubicBezTo>
                    <a:pt x="142706" y="46238"/>
                    <a:pt x="142140" y="44786"/>
                    <a:pt x="141097" y="43719"/>
                  </a:cubicBezTo>
                  <a:cubicBezTo>
                    <a:pt x="139216" y="41800"/>
                    <a:pt x="136024" y="41349"/>
                    <a:pt x="134619" y="39057"/>
                  </a:cubicBezTo>
                  <a:cubicBezTo>
                    <a:pt x="132900" y="36255"/>
                    <a:pt x="135025" y="32537"/>
                    <a:pt x="137778" y="30737"/>
                  </a:cubicBezTo>
                  <a:cubicBezTo>
                    <a:pt x="140529" y="28938"/>
                    <a:pt x="143891" y="28156"/>
                    <a:pt x="146461" y="26105"/>
                  </a:cubicBezTo>
                  <a:cubicBezTo>
                    <a:pt x="147145" y="26087"/>
                    <a:pt x="147512" y="25417"/>
                    <a:pt x="147638" y="24743"/>
                  </a:cubicBezTo>
                  <a:cubicBezTo>
                    <a:pt x="147716" y="24319"/>
                    <a:pt x="147611" y="23887"/>
                    <a:pt x="147608" y="23456"/>
                  </a:cubicBezTo>
                  <a:cubicBezTo>
                    <a:pt x="147598" y="22276"/>
                    <a:pt x="148442" y="21139"/>
                    <a:pt x="149574" y="20805"/>
                  </a:cubicBezTo>
                  <a:cubicBezTo>
                    <a:pt x="149811" y="20736"/>
                    <a:pt x="150056" y="20702"/>
                    <a:pt x="150302" y="20702"/>
                  </a:cubicBezTo>
                  <a:cubicBezTo>
                    <a:pt x="151231" y="20702"/>
                    <a:pt x="152165" y="21179"/>
                    <a:pt x="152664" y="21968"/>
                  </a:cubicBezTo>
                  <a:cubicBezTo>
                    <a:pt x="153442" y="23198"/>
                    <a:pt x="153129" y="24821"/>
                    <a:pt x="152563" y="26163"/>
                  </a:cubicBezTo>
                  <a:cubicBezTo>
                    <a:pt x="151998" y="27505"/>
                    <a:pt x="151199" y="28790"/>
                    <a:pt x="151051" y="30239"/>
                  </a:cubicBezTo>
                  <a:cubicBezTo>
                    <a:pt x="150905" y="31687"/>
                    <a:pt x="151726" y="33391"/>
                    <a:pt x="153173" y="33553"/>
                  </a:cubicBezTo>
                  <a:cubicBezTo>
                    <a:pt x="153252" y="33562"/>
                    <a:pt x="153330" y="33566"/>
                    <a:pt x="153406" y="33566"/>
                  </a:cubicBezTo>
                  <a:cubicBezTo>
                    <a:pt x="155043" y="33566"/>
                    <a:pt x="156090" y="31574"/>
                    <a:pt x="156201" y="29877"/>
                  </a:cubicBezTo>
                  <a:cubicBezTo>
                    <a:pt x="156318" y="28099"/>
                    <a:pt x="155972" y="26160"/>
                    <a:pt x="156925" y="24659"/>
                  </a:cubicBezTo>
                  <a:cubicBezTo>
                    <a:pt x="158377" y="22374"/>
                    <a:pt x="162385" y="21839"/>
                    <a:pt x="162490" y="19133"/>
                  </a:cubicBezTo>
                  <a:cubicBezTo>
                    <a:pt x="162574" y="16945"/>
                    <a:pt x="159821" y="15661"/>
                    <a:pt x="159327" y="13530"/>
                  </a:cubicBezTo>
                  <a:cubicBezTo>
                    <a:pt x="159129" y="12668"/>
                    <a:pt x="159325" y="11773"/>
                    <a:pt x="159405" y="10894"/>
                  </a:cubicBezTo>
                  <a:cubicBezTo>
                    <a:pt x="159709" y="7612"/>
                    <a:pt x="158263" y="4218"/>
                    <a:pt x="155688" y="2163"/>
                  </a:cubicBezTo>
                  <a:cubicBezTo>
                    <a:pt x="153919" y="751"/>
                    <a:pt x="151652" y="0"/>
                    <a:pt x="149391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46"/>
            <p:cNvSpPr/>
            <p:nvPr/>
          </p:nvSpPr>
          <p:spPr>
            <a:xfrm>
              <a:off x="6146600" y="3671525"/>
              <a:ext cx="342925" cy="189500"/>
            </a:xfrm>
            <a:custGeom>
              <a:avLst/>
              <a:gdLst/>
              <a:ahLst/>
              <a:cxnLst/>
              <a:rect l="l" t="t" r="r" b="b"/>
              <a:pathLst>
                <a:path w="13717" h="7580" extrusionOk="0">
                  <a:moveTo>
                    <a:pt x="9951" y="0"/>
                  </a:moveTo>
                  <a:cubicBezTo>
                    <a:pt x="6355" y="0"/>
                    <a:pt x="1" y="1281"/>
                    <a:pt x="2486" y="4894"/>
                  </a:cubicBezTo>
                  <a:cubicBezTo>
                    <a:pt x="3169" y="5885"/>
                    <a:pt x="4297" y="6467"/>
                    <a:pt x="5404" y="6938"/>
                  </a:cubicBezTo>
                  <a:cubicBezTo>
                    <a:pt x="6217" y="7282"/>
                    <a:pt x="7136" y="7580"/>
                    <a:pt x="8003" y="7580"/>
                  </a:cubicBezTo>
                  <a:cubicBezTo>
                    <a:pt x="8565" y="7580"/>
                    <a:pt x="9106" y="7454"/>
                    <a:pt x="9581" y="7134"/>
                  </a:cubicBezTo>
                  <a:cubicBezTo>
                    <a:pt x="10406" y="6577"/>
                    <a:pt x="13156" y="2774"/>
                    <a:pt x="13348" y="1948"/>
                  </a:cubicBezTo>
                  <a:cubicBezTo>
                    <a:pt x="13716" y="358"/>
                    <a:pt x="13186" y="447"/>
                    <a:pt x="11597" y="126"/>
                  </a:cubicBezTo>
                  <a:cubicBezTo>
                    <a:pt x="11194" y="44"/>
                    <a:pt x="10620" y="0"/>
                    <a:pt x="99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46"/>
            <p:cNvSpPr/>
            <p:nvPr/>
          </p:nvSpPr>
          <p:spPr>
            <a:xfrm>
              <a:off x="5901600" y="3652500"/>
              <a:ext cx="558700" cy="402875"/>
            </a:xfrm>
            <a:custGeom>
              <a:avLst/>
              <a:gdLst/>
              <a:ahLst/>
              <a:cxnLst/>
              <a:rect l="l" t="t" r="r" b="b"/>
              <a:pathLst>
                <a:path w="22348" h="16115" extrusionOk="0">
                  <a:moveTo>
                    <a:pt x="946" y="1"/>
                  </a:moveTo>
                  <a:cubicBezTo>
                    <a:pt x="616" y="1"/>
                    <a:pt x="299" y="66"/>
                    <a:pt x="1" y="208"/>
                  </a:cubicBezTo>
                  <a:cubicBezTo>
                    <a:pt x="742" y="1762"/>
                    <a:pt x="2032" y="3475"/>
                    <a:pt x="2935" y="5119"/>
                  </a:cubicBezTo>
                  <a:cubicBezTo>
                    <a:pt x="6575" y="11745"/>
                    <a:pt x="13987" y="16115"/>
                    <a:pt x="21544" y="16115"/>
                  </a:cubicBezTo>
                  <a:cubicBezTo>
                    <a:pt x="21635" y="16115"/>
                    <a:pt x="21726" y="16114"/>
                    <a:pt x="21817" y="16113"/>
                  </a:cubicBezTo>
                  <a:cubicBezTo>
                    <a:pt x="22347" y="15571"/>
                    <a:pt x="21564" y="14744"/>
                    <a:pt x="20866" y="14448"/>
                  </a:cubicBezTo>
                  <a:cubicBezTo>
                    <a:pt x="18934" y="13634"/>
                    <a:pt x="16857" y="13226"/>
                    <a:pt x="14879" y="12532"/>
                  </a:cubicBezTo>
                  <a:cubicBezTo>
                    <a:pt x="12900" y="11839"/>
                    <a:pt x="10943" y="10790"/>
                    <a:pt x="9769" y="9051"/>
                  </a:cubicBezTo>
                  <a:cubicBezTo>
                    <a:pt x="9280" y="8326"/>
                    <a:pt x="8945" y="7508"/>
                    <a:pt x="8542" y="6731"/>
                  </a:cubicBezTo>
                  <a:cubicBezTo>
                    <a:pt x="7503" y="4729"/>
                    <a:pt x="3759" y="1"/>
                    <a:pt x="9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46"/>
            <p:cNvSpPr/>
            <p:nvPr/>
          </p:nvSpPr>
          <p:spPr>
            <a:xfrm>
              <a:off x="6249675" y="4061675"/>
              <a:ext cx="964575" cy="811125"/>
            </a:xfrm>
            <a:custGeom>
              <a:avLst/>
              <a:gdLst/>
              <a:ahLst/>
              <a:cxnLst/>
              <a:rect l="l" t="t" r="r" b="b"/>
              <a:pathLst>
                <a:path w="38583" h="32445" extrusionOk="0">
                  <a:moveTo>
                    <a:pt x="17573" y="0"/>
                  </a:moveTo>
                  <a:cubicBezTo>
                    <a:pt x="14431" y="0"/>
                    <a:pt x="10968" y="2180"/>
                    <a:pt x="9011" y="4369"/>
                  </a:cubicBezTo>
                  <a:cubicBezTo>
                    <a:pt x="8028" y="5468"/>
                    <a:pt x="7111" y="6810"/>
                    <a:pt x="5676" y="7153"/>
                  </a:cubicBezTo>
                  <a:cubicBezTo>
                    <a:pt x="4830" y="7356"/>
                    <a:pt x="3925" y="7164"/>
                    <a:pt x="3076" y="7361"/>
                  </a:cubicBezTo>
                  <a:cubicBezTo>
                    <a:pt x="581" y="7938"/>
                    <a:pt x="1" y="11293"/>
                    <a:pt x="569" y="13791"/>
                  </a:cubicBezTo>
                  <a:cubicBezTo>
                    <a:pt x="1136" y="16289"/>
                    <a:pt x="2307" y="18910"/>
                    <a:pt x="1374" y="21296"/>
                  </a:cubicBezTo>
                  <a:cubicBezTo>
                    <a:pt x="1185" y="21776"/>
                    <a:pt x="913" y="22246"/>
                    <a:pt x="921" y="22762"/>
                  </a:cubicBezTo>
                  <a:cubicBezTo>
                    <a:pt x="932" y="23380"/>
                    <a:pt x="1355" y="23921"/>
                    <a:pt x="1849" y="24293"/>
                  </a:cubicBezTo>
                  <a:cubicBezTo>
                    <a:pt x="2646" y="24890"/>
                    <a:pt x="3559" y="25128"/>
                    <a:pt x="4517" y="25128"/>
                  </a:cubicBezTo>
                  <a:cubicBezTo>
                    <a:pt x="6301" y="25128"/>
                    <a:pt x="8239" y="24301"/>
                    <a:pt x="9868" y="23418"/>
                  </a:cubicBezTo>
                  <a:cubicBezTo>
                    <a:pt x="11665" y="22444"/>
                    <a:pt x="13735" y="21414"/>
                    <a:pt x="15685" y="21414"/>
                  </a:cubicBezTo>
                  <a:cubicBezTo>
                    <a:pt x="16453" y="21414"/>
                    <a:pt x="17203" y="21574"/>
                    <a:pt x="17910" y="21960"/>
                  </a:cubicBezTo>
                  <a:cubicBezTo>
                    <a:pt x="20585" y="23420"/>
                    <a:pt x="20837" y="27119"/>
                    <a:pt x="22486" y="29685"/>
                  </a:cubicBezTo>
                  <a:cubicBezTo>
                    <a:pt x="23522" y="31296"/>
                    <a:pt x="25450" y="32445"/>
                    <a:pt x="27291" y="32445"/>
                  </a:cubicBezTo>
                  <a:cubicBezTo>
                    <a:pt x="28027" y="32445"/>
                    <a:pt x="28749" y="32261"/>
                    <a:pt x="29394" y="31851"/>
                  </a:cubicBezTo>
                  <a:cubicBezTo>
                    <a:pt x="30163" y="31362"/>
                    <a:pt x="30731" y="30624"/>
                    <a:pt x="31285" y="29900"/>
                  </a:cubicBezTo>
                  <a:lnTo>
                    <a:pt x="34684" y="25460"/>
                  </a:lnTo>
                  <a:cubicBezTo>
                    <a:pt x="36183" y="23501"/>
                    <a:pt x="37736" y="21414"/>
                    <a:pt x="38025" y="18965"/>
                  </a:cubicBezTo>
                  <a:cubicBezTo>
                    <a:pt x="38582" y="14235"/>
                    <a:pt x="34390" y="10436"/>
                    <a:pt x="30609" y="7540"/>
                  </a:cubicBezTo>
                  <a:cubicBezTo>
                    <a:pt x="30407" y="6031"/>
                    <a:pt x="30190" y="4479"/>
                    <a:pt x="29421" y="3165"/>
                  </a:cubicBezTo>
                  <a:cubicBezTo>
                    <a:pt x="28683" y="1906"/>
                    <a:pt x="27576" y="1186"/>
                    <a:pt x="26718" y="1186"/>
                  </a:cubicBezTo>
                  <a:cubicBezTo>
                    <a:pt x="25783" y="1186"/>
                    <a:pt x="25141" y="2039"/>
                    <a:pt x="25589" y="3982"/>
                  </a:cubicBezTo>
                  <a:cubicBezTo>
                    <a:pt x="25561" y="3983"/>
                    <a:pt x="25533" y="3983"/>
                    <a:pt x="25505" y="3983"/>
                  </a:cubicBezTo>
                  <a:cubicBezTo>
                    <a:pt x="23077" y="3983"/>
                    <a:pt x="21095" y="399"/>
                    <a:pt x="18382" y="51"/>
                  </a:cubicBezTo>
                  <a:cubicBezTo>
                    <a:pt x="18115" y="17"/>
                    <a:pt x="17846" y="0"/>
                    <a:pt x="175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5" name="Google Shape;885;p46"/>
          <p:cNvSpPr/>
          <p:nvPr/>
        </p:nvSpPr>
        <p:spPr>
          <a:xfrm>
            <a:off x="4709510" y="180238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6" name="Google Shape;886;p46"/>
          <p:cNvSpPr/>
          <p:nvPr/>
        </p:nvSpPr>
        <p:spPr>
          <a:xfrm>
            <a:off x="4740110" y="199198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7" name="Google Shape;887;p46"/>
          <p:cNvSpPr/>
          <p:nvPr/>
        </p:nvSpPr>
        <p:spPr>
          <a:xfrm>
            <a:off x="5119335" y="199198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8" name="Google Shape;888;p46"/>
          <p:cNvSpPr/>
          <p:nvPr/>
        </p:nvSpPr>
        <p:spPr>
          <a:xfrm>
            <a:off x="4948085" y="184013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9" name="Google Shape;889;p46"/>
          <p:cNvSpPr/>
          <p:nvPr/>
        </p:nvSpPr>
        <p:spPr>
          <a:xfrm>
            <a:off x="5274285" y="192853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0" name="Google Shape;890;p46"/>
          <p:cNvSpPr/>
          <p:nvPr/>
        </p:nvSpPr>
        <p:spPr>
          <a:xfrm>
            <a:off x="4929723" y="203233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1" name="Google Shape;891;p46"/>
          <p:cNvSpPr/>
          <p:nvPr/>
        </p:nvSpPr>
        <p:spPr>
          <a:xfrm>
            <a:off x="5859435" y="1950531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2" name="Google Shape;892;p46"/>
          <p:cNvSpPr/>
          <p:nvPr/>
        </p:nvSpPr>
        <p:spPr>
          <a:xfrm>
            <a:off x="6030685" y="1928531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3" name="Google Shape;893;p46"/>
          <p:cNvSpPr/>
          <p:nvPr/>
        </p:nvSpPr>
        <p:spPr>
          <a:xfrm>
            <a:off x="6030685" y="1647181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4" name="Google Shape;894;p46"/>
          <p:cNvSpPr/>
          <p:nvPr/>
        </p:nvSpPr>
        <p:spPr>
          <a:xfrm>
            <a:off x="5969835" y="1798856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5" name="Google Shape;895;p46"/>
          <p:cNvSpPr/>
          <p:nvPr/>
        </p:nvSpPr>
        <p:spPr>
          <a:xfrm>
            <a:off x="7321260" y="1840131"/>
            <a:ext cx="110400" cy="110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6" name="Google Shape;896;p46"/>
          <p:cNvSpPr/>
          <p:nvPr/>
        </p:nvSpPr>
        <p:spPr>
          <a:xfrm>
            <a:off x="7210860" y="1991981"/>
            <a:ext cx="110400" cy="110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xmlns="" id="{EEADA3EE-EE92-A429-6CF3-89277A08953B}"/>
              </a:ext>
            </a:extLst>
          </p:cNvPr>
          <p:cNvGrpSpPr/>
          <p:nvPr/>
        </p:nvGrpSpPr>
        <p:grpSpPr>
          <a:xfrm>
            <a:off x="520973" y="262088"/>
            <a:ext cx="8318228" cy="830997"/>
            <a:chOff x="402780" y="337090"/>
            <a:chExt cx="6988589" cy="658825"/>
          </a:xfrm>
        </p:grpSpPr>
        <p:pic>
          <p:nvPicPr>
            <p:cNvPr id="148" name="Picture 147">
              <a:extLst>
                <a:ext uri="{FF2B5EF4-FFF2-40B4-BE49-F238E27FC236}">
                  <a16:creationId xmlns:a16="http://schemas.microsoft.com/office/drawing/2014/main" xmlns="" id="{908DF122-4634-9259-0647-B1865AF71D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80" y="373179"/>
              <a:ext cx="5007419" cy="618243"/>
            </a:xfrm>
            <a:prstGeom prst="rect">
              <a:avLst/>
            </a:prstGeom>
          </p:spPr>
        </p:pic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xmlns="" id="{31DCC8CF-6783-5F71-BE7A-1B13C815BC96}"/>
                </a:ext>
              </a:extLst>
            </p:cNvPr>
            <p:cNvSpPr txBox="1"/>
            <p:nvPr/>
          </p:nvSpPr>
          <p:spPr>
            <a:xfrm>
              <a:off x="625467" y="337090"/>
              <a:ext cx="6765902" cy="658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B. Sejarah dan Peran </a:t>
              </a:r>
              <a:r>
                <a:rPr lang="en-US" sz="2400" b="1" dirty="0" err="1"/>
                <a:t>Wali</a:t>
              </a:r>
              <a:r>
                <a:rPr lang="en-US" sz="2400" b="1" dirty="0"/>
                <a:t> </a:t>
              </a:r>
              <a:r>
                <a:rPr lang="en-US" sz="2400" b="1" dirty="0" err="1"/>
                <a:t>Songo</a:t>
              </a:r>
              <a:r>
                <a:rPr lang="en-US" sz="2400" b="1" dirty="0"/>
                <a:t> </a:t>
              </a:r>
              <a:r>
                <a:rPr lang="en-US" sz="2400" b="1" dirty="0" err="1"/>
                <a:t>dalam</a:t>
              </a:r>
              <a:r>
                <a:rPr lang="en-US" sz="2400" b="1" dirty="0"/>
                <a:t> </a:t>
              </a:r>
            </a:p>
            <a:p>
              <a:r>
                <a:rPr lang="en-US" sz="2400" b="1" dirty="0" err="1"/>
                <a:t>Menyebarkan</a:t>
              </a:r>
              <a:r>
                <a:rPr lang="en-US" sz="2400" b="1" dirty="0"/>
                <a:t> Agama Islam  </a:t>
              </a:r>
            </a:p>
          </p:txBody>
        </p:sp>
      </p:grpSp>
      <p:grpSp>
        <p:nvGrpSpPr>
          <p:cNvPr id="24" name="Google Shape;2636;p58">
            <a:extLst>
              <a:ext uri="{FF2B5EF4-FFF2-40B4-BE49-F238E27FC236}">
                <a16:creationId xmlns:a16="http://schemas.microsoft.com/office/drawing/2014/main" xmlns="" id="{D42B22A1-C55C-D7DE-CADF-EAD1DA6B1223}"/>
              </a:ext>
            </a:extLst>
          </p:cNvPr>
          <p:cNvGrpSpPr/>
          <p:nvPr/>
        </p:nvGrpSpPr>
        <p:grpSpPr>
          <a:xfrm>
            <a:off x="990600" y="1276350"/>
            <a:ext cx="6999694" cy="2997528"/>
            <a:chOff x="1340257" y="464318"/>
            <a:chExt cx="6999694" cy="2997528"/>
          </a:xfrm>
        </p:grpSpPr>
        <p:sp>
          <p:nvSpPr>
            <p:cNvPr id="25" name="Google Shape;2637;p58">
              <a:extLst>
                <a:ext uri="{FF2B5EF4-FFF2-40B4-BE49-F238E27FC236}">
                  <a16:creationId xmlns:a16="http://schemas.microsoft.com/office/drawing/2014/main" xmlns="" id="{92934AB4-01B9-ECE4-0B96-2A24D8E83D39}"/>
                </a:ext>
              </a:extLst>
            </p:cNvPr>
            <p:cNvSpPr/>
            <p:nvPr/>
          </p:nvSpPr>
          <p:spPr>
            <a:xfrm rot="10800000" flipH="1">
              <a:off x="1344551" y="851246"/>
              <a:ext cx="6995400" cy="2610600"/>
            </a:xfrm>
            <a:prstGeom prst="round2SameRect">
              <a:avLst>
                <a:gd name="adj1" fmla="val 9795"/>
                <a:gd name="adj2" fmla="val 0"/>
              </a:avLst>
            </a:prstGeom>
            <a:ln>
              <a:headEnd type="none" w="sm" len="sm"/>
              <a:tailEnd type="none" w="sm" len="sm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38;p58">
              <a:extLst>
                <a:ext uri="{FF2B5EF4-FFF2-40B4-BE49-F238E27FC236}">
                  <a16:creationId xmlns:a16="http://schemas.microsoft.com/office/drawing/2014/main" xmlns="" id="{278ED96E-FAB7-58B4-82BD-1C7DE6CB83AE}"/>
                </a:ext>
              </a:extLst>
            </p:cNvPr>
            <p:cNvSpPr/>
            <p:nvPr/>
          </p:nvSpPr>
          <p:spPr>
            <a:xfrm>
              <a:off x="1340257" y="464318"/>
              <a:ext cx="6995400" cy="410400"/>
            </a:xfrm>
            <a:prstGeom prst="round2SameRect">
              <a:avLst>
                <a:gd name="adj1" fmla="val 35758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 spc="300" dirty="0"/>
                <a:t>4. </a:t>
              </a:r>
              <a:r>
                <a:rPr lang="en-US" sz="2000" b="1" spc="300" dirty="0" err="1"/>
                <a:t>Sunan</a:t>
              </a:r>
              <a:r>
                <a:rPr lang="en-US" sz="2000" b="1" spc="300" dirty="0"/>
                <a:t> </a:t>
              </a:r>
              <a:r>
                <a:rPr lang="en-US" sz="2000" b="1" spc="300" dirty="0" err="1"/>
                <a:t>Giri</a:t>
              </a:r>
              <a:r>
                <a:rPr lang="en-US" sz="2000" b="1" spc="300" dirty="0"/>
                <a:t>    </a:t>
              </a:r>
              <a:endParaRPr sz="2000" b="1" spc="300" dirty="0"/>
            </a:p>
          </p:txBody>
        </p:sp>
        <p:sp>
          <p:nvSpPr>
            <p:cNvPr id="27" name="Google Shape;2639;p58">
              <a:extLst>
                <a:ext uri="{FF2B5EF4-FFF2-40B4-BE49-F238E27FC236}">
                  <a16:creationId xmlns:a16="http://schemas.microsoft.com/office/drawing/2014/main" xmlns="" id="{92B7B0B2-6AFB-4E81-ADAF-9E82CBA1C613}"/>
                </a:ext>
              </a:extLst>
            </p:cNvPr>
            <p:cNvSpPr/>
            <p:nvPr/>
          </p:nvSpPr>
          <p:spPr>
            <a:xfrm>
              <a:off x="7480325" y="545525"/>
              <a:ext cx="169500" cy="169500"/>
            </a:xfrm>
            <a:custGeom>
              <a:avLst/>
              <a:gdLst/>
              <a:ahLst/>
              <a:cxnLst/>
              <a:rect l="l" t="t" r="r" b="b"/>
              <a:pathLst>
                <a:path w="6780" h="6780" extrusionOk="0">
                  <a:moveTo>
                    <a:pt x="700" y="1"/>
                  </a:moveTo>
                  <a:cubicBezTo>
                    <a:pt x="305" y="1"/>
                    <a:pt x="1" y="305"/>
                    <a:pt x="1" y="670"/>
                  </a:cubicBezTo>
                  <a:lnTo>
                    <a:pt x="1" y="6110"/>
                  </a:lnTo>
                  <a:cubicBezTo>
                    <a:pt x="1" y="6475"/>
                    <a:pt x="305" y="6779"/>
                    <a:pt x="700" y="6779"/>
                  </a:cubicBezTo>
                  <a:lnTo>
                    <a:pt x="6110" y="6779"/>
                  </a:lnTo>
                  <a:cubicBezTo>
                    <a:pt x="6475" y="6779"/>
                    <a:pt x="6779" y="6475"/>
                    <a:pt x="6779" y="6110"/>
                  </a:cubicBezTo>
                  <a:lnTo>
                    <a:pt x="6779" y="670"/>
                  </a:lnTo>
                  <a:cubicBezTo>
                    <a:pt x="6779" y="305"/>
                    <a:pt x="6506" y="1"/>
                    <a:pt x="6110" y="1"/>
                  </a:cubicBezTo>
                  <a:close/>
                </a:path>
              </a:pathLst>
            </a:custGeom>
            <a:solidFill>
              <a:srgbClr val="FE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640;p58">
              <a:extLst>
                <a:ext uri="{FF2B5EF4-FFF2-40B4-BE49-F238E27FC236}">
                  <a16:creationId xmlns:a16="http://schemas.microsoft.com/office/drawing/2014/main" xmlns="" id="{CB56A4F9-E560-E042-28A7-5AD5E550EB9E}"/>
                </a:ext>
              </a:extLst>
            </p:cNvPr>
            <p:cNvSpPr/>
            <p:nvPr/>
          </p:nvSpPr>
          <p:spPr>
            <a:xfrm>
              <a:off x="7522125" y="633288"/>
              <a:ext cx="85900" cy="25"/>
            </a:xfrm>
            <a:custGeom>
              <a:avLst/>
              <a:gdLst/>
              <a:ahLst/>
              <a:cxnLst/>
              <a:rect l="l" t="t" r="r" b="b"/>
              <a:pathLst>
                <a:path w="3436" h="1" fill="none" extrusionOk="0">
                  <a:moveTo>
                    <a:pt x="3435" y="0"/>
                  </a:moveTo>
                  <a:lnTo>
                    <a:pt x="1" y="0"/>
                  </a:lnTo>
                </a:path>
              </a:pathLst>
            </a:custGeom>
            <a:noFill/>
            <a:ln w="28875" cap="rnd" cmpd="sng">
              <a:solidFill>
                <a:srgbClr val="42375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641;p58">
              <a:extLst>
                <a:ext uri="{FF2B5EF4-FFF2-40B4-BE49-F238E27FC236}">
                  <a16:creationId xmlns:a16="http://schemas.microsoft.com/office/drawing/2014/main" xmlns="" id="{B753BF1A-23AE-D54C-00A0-EF03EA95E998}"/>
                </a:ext>
              </a:extLst>
            </p:cNvPr>
            <p:cNvSpPr/>
            <p:nvPr/>
          </p:nvSpPr>
          <p:spPr>
            <a:xfrm>
              <a:off x="802442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extrusionOk="0">
                  <a:moveTo>
                    <a:pt x="669" y="1"/>
                  </a:moveTo>
                  <a:cubicBezTo>
                    <a:pt x="274" y="1"/>
                    <a:pt x="0" y="305"/>
                    <a:pt x="0" y="670"/>
                  </a:cubicBezTo>
                  <a:lnTo>
                    <a:pt x="0" y="6110"/>
                  </a:lnTo>
                  <a:cubicBezTo>
                    <a:pt x="0" y="6475"/>
                    <a:pt x="274" y="6779"/>
                    <a:pt x="669" y="6779"/>
                  </a:cubicBezTo>
                  <a:lnTo>
                    <a:pt x="6079" y="6779"/>
                  </a:lnTo>
                  <a:cubicBezTo>
                    <a:pt x="6475" y="6779"/>
                    <a:pt x="6778" y="6475"/>
                    <a:pt x="6778" y="6110"/>
                  </a:cubicBezTo>
                  <a:lnTo>
                    <a:pt x="6778" y="670"/>
                  </a:lnTo>
                  <a:cubicBezTo>
                    <a:pt x="6778" y="305"/>
                    <a:pt x="6475" y="1"/>
                    <a:pt x="6079" y="1"/>
                  </a:cubicBezTo>
                  <a:close/>
                </a:path>
              </a:pathLst>
            </a:custGeom>
            <a:solidFill>
              <a:srgbClr val="FE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642;p58">
              <a:extLst>
                <a:ext uri="{FF2B5EF4-FFF2-40B4-BE49-F238E27FC236}">
                  <a16:creationId xmlns:a16="http://schemas.microsoft.com/office/drawing/2014/main" xmlns="" id="{C3297C48-ADB5-5D41-D366-9715CB3819B5}"/>
                </a:ext>
              </a:extLst>
            </p:cNvPr>
            <p:cNvSpPr/>
            <p:nvPr/>
          </p:nvSpPr>
          <p:spPr>
            <a:xfrm>
              <a:off x="802442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079" y="6779"/>
                  </a:moveTo>
                  <a:lnTo>
                    <a:pt x="669" y="6779"/>
                  </a:lnTo>
                  <a:cubicBezTo>
                    <a:pt x="274" y="6779"/>
                    <a:pt x="0" y="6475"/>
                    <a:pt x="0" y="6110"/>
                  </a:cubicBezTo>
                  <a:lnTo>
                    <a:pt x="0" y="670"/>
                  </a:lnTo>
                  <a:cubicBezTo>
                    <a:pt x="0" y="305"/>
                    <a:pt x="274" y="1"/>
                    <a:pt x="669" y="1"/>
                  </a:cubicBezTo>
                  <a:lnTo>
                    <a:pt x="6079" y="1"/>
                  </a:lnTo>
                  <a:cubicBezTo>
                    <a:pt x="6475" y="1"/>
                    <a:pt x="6778" y="305"/>
                    <a:pt x="6778" y="670"/>
                  </a:cubicBezTo>
                  <a:lnTo>
                    <a:pt x="6778" y="6110"/>
                  </a:lnTo>
                  <a:cubicBezTo>
                    <a:pt x="6778" y="6475"/>
                    <a:pt x="6475" y="6779"/>
                    <a:pt x="6079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643;p58">
              <a:extLst>
                <a:ext uri="{FF2B5EF4-FFF2-40B4-BE49-F238E27FC236}">
                  <a16:creationId xmlns:a16="http://schemas.microsoft.com/office/drawing/2014/main" xmlns="" id="{FE641F2B-3A23-6097-81F8-5543172983D9}"/>
                </a:ext>
              </a:extLst>
            </p:cNvPr>
            <p:cNvSpPr/>
            <p:nvPr/>
          </p:nvSpPr>
          <p:spPr>
            <a:xfrm>
              <a:off x="8029725" y="549325"/>
              <a:ext cx="158850" cy="160375"/>
            </a:xfrm>
            <a:custGeom>
              <a:avLst/>
              <a:gdLst/>
              <a:ahLst/>
              <a:cxnLst/>
              <a:rect l="l" t="t" r="r" b="b"/>
              <a:pathLst>
                <a:path w="6354" h="6415" fill="none" extrusionOk="0">
                  <a:moveTo>
                    <a:pt x="1" y="1"/>
                  </a:moveTo>
                  <a:lnTo>
                    <a:pt x="6354" y="6414"/>
                  </a:lnTo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644;p58">
              <a:extLst>
                <a:ext uri="{FF2B5EF4-FFF2-40B4-BE49-F238E27FC236}">
                  <a16:creationId xmlns:a16="http://schemas.microsoft.com/office/drawing/2014/main" xmlns="" id="{156AB08E-17C4-A005-DB5D-C2A48D12A4BE}"/>
                </a:ext>
              </a:extLst>
            </p:cNvPr>
            <p:cNvSpPr/>
            <p:nvPr/>
          </p:nvSpPr>
          <p:spPr>
            <a:xfrm>
              <a:off x="8028975" y="549325"/>
              <a:ext cx="158850" cy="160375"/>
            </a:xfrm>
            <a:custGeom>
              <a:avLst/>
              <a:gdLst/>
              <a:ahLst/>
              <a:cxnLst/>
              <a:rect l="l" t="t" r="r" b="b"/>
              <a:pathLst>
                <a:path w="6354" h="6415" fill="none" extrusionOk="0">
                  <a:moveTo>
                    <a:pt x="6353" y="1"/>
                  </a:moveTo>
                  <a:lnTo>
                    <a:pt x="1" y="6414"/>
                  </a:lnTo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645;p58">
              <a:extLst>
                <a:ext uri="{FF2B5EF4-FFF2-40B4-BE49-F238E27FC236}">
                  <a16:creationId xmlns:a16="http://schemas.microsoft.com/office/drawing/2014/main" xmlns="" id="{70C6E5F5-301A-0905-A720-AD9200A991A6}"/>
                </a:ext>
              </a:extLst>
            </p:cNvPr>
            <p:cNvSpPr/>
            <p:nvPr/>
          </p:nvSpPr>
          <p:spPr>
            <a:xfrm>
              <a:off x="802442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079" y="6779"/>
                  </a:moveTo>
                  <a:lnTo>
                    <a:pt x="669" y="6779"/>
                  </a:lnTo>
                  <a:cubicBezTo>
                    <a:pt x="274" y="6779"/>
                    <a:pt x="0" y="6475"/>
                    <a:pt x="0" y="6110"/>
                  </a:cubicBezTo>
                  <a:lnTo>
                    <a:pt x="0" y="670"/>
                  </a:lnTo>
                  <a:cubicBezTo>
                    <a:pt x="0" y="305"/>
                    <a:pt x="274" y="1"/>
                    <a:pt x="669" y="1"/>
                  </a:cubicBezTo>
                  <a:lnTo>
                    <a:pt x="6079" y="1"/>
                  </a:lnTo>
                  <a:cubicBezTo>
                    <a:pt x="6475" y="1"/>
                    <a:pt x="6778" y="305"/>
                    <a:pt x="6778" y="670"/>
                  </a:cubicBezTo>
                  <a:lnTo>
                    <a:pt x="6778" y="6110"/>
                  </a:lnTo>
                  <a:cubicBezTo>
                    <a:pt x="6778" y="6475"/>
                    <a:pt x="6475" y="6779"/>
                    <a:pt x="6079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646;p58">
              <a:extLst>
                <a:ext uri="{FF2B5EF4-FFF2-40B4-BE49-F238E27FC236}">
                  <a16:creationId xmlns:a16="http://schemas.microsoft.com/office/drawing/2014/main" xmlns="" id="{F0CC320B-8FC8-6045-9C2D-228B1415E610}"/>
                </a:ext>
              </a:extLst>
            </p:cNvPr>
            <p:cNvSpPr/>
            <p:nvPr/>
          </p:nvSpPr>
          <p:spPr>
            <a:xfrm>
              <a:off x="775237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extrusionOk="0">
                  <a:moveTo>
                    <a:pt x="669" y="1"/>
                  </a:moveTo>
                  <a:cubicBezTo>
                    <a:pt x="305" y="1"/>
                    <a:pt x="1" y="305"/>
                    <a:pt x="1" y="670"/>
                  </a:cubicBezTo>
                  <a:lnTo>
                    <a:pt x="1" y="6110"/>
                  </a:lnTo>
                  <a:cubicBezTo>
                    <a:pt x="1" y="6475"/>
                    <a:pt x="305" y="6779"/>
                    <a:pt x="669" y="6779"/>
                  </a:cubicBezTo>
                  <a:lnTo>
                    <a:pt x="6110" y="6779"/>
                  </a:lnTo>
                  <a:cubicBezTo>
                    <a:pt x="6475" y="6779"/>
                    <a:pt x="6779" y="6475"/>
                    <a:pt x="6779" y="6110"/>
                  </a:cubicBezTo>
                  <a:lnTo>
                    <a:pt x="6779" y="670"/>
                  </a:lnTo>
                  <a:cubicBezTo>
                    <a:pt x="6779" y="305"/>
                    <a:pt x="6475" y="1"/>
                    <a:pt x="6110" y="1"/>
                  </a:cubicBezTo>
                  <a:close/>
                </a:path>
              </a:pathLst>
            </a:custGeom>
            <a:solidFill>
              <a:srgbClr val="FE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647;p58">
              <a:extLst>
                <a:ext uri="{FF2B5EF4-FFF2-40B4-BE49-F238E27FC236}">
                  <a16:creationId xmlns:a16="http://schemas.microsoft.com/office/drawing/2014/main" xmlns="" id="{ACAB5489-73C7-ADBF-2A8E-E6A4CC27DF7F}"/>
                </a:ext>
              </a:extLst>
            </p:cNvPr>
            <p:cNvSpPr/>
            <p:nvPr/>
          </p:nvSpPr>
          <p:spPr>
            <a:xfrm>
              <a:off x="775237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110" y="6779"/>
                  </a:moveTo>
                  <a:lnTo>
                    <a:pt x="669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669" y="1"/>
                  </a:cubicBezTo>
                  <a:lnTo>
                    <a:pt x="6110" y="1"/>
                  </a:lnTo>
                  <a:cubicBezTo>
                    <a:pt x="6475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648;p58">
              <a:extLst>
                <a:ext uri="{FF2B5EF4-FFF2-40B4-BE49-F238E27FC236}">
                  <a16:creationId xmlns:a16="http://schemas.microsoft.com/office/drawing/2014/main" xmlns="" id="{7FA8D8E0-001C-85AD-CB77-065BFD4A3831}"/>
                </a:ext>
              </a:extLst>
            </p:cNvPr>
            <p:cNvSpPr/>
            <p:nvPr/>
          </p:nvSpPr>
          <p:spPr>
            <a:xfrm>
              <a:off x="775237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110" y="6779"/>
                  </a:moveTo>
                  <a:lnTo>
                    <a:pt x="669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669" y="1"/>
                  </a:cubicBezTo>
                  <a:lnTo>
                    <a:pt x="6110" y="1"/>
                  </a:lnTo>
                  <a:cubicBezTo>
                    <a:pt x="6475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649;p58">
              <a:extLst>
                <a:ext uri="{FF2B5EF4-FFF2-40B4-BE49-F238E27FC236}">
                  <a16:creationId xmlns:a16="http://schemas.microsoft.com/office/drawing/2014/main" xmlns="" id="{54DBC8C8-FA2F-4AE9-8031-26C17F703CFA}"/>
                </a:ext>
              </a:extLst>
            </p:cNvPr>
            <p:cNvSpPr/>
            <p:nvPr/>
          </p:nvSpPr>
          <p:spPr>
            <a:xfrm>
              <a:off x="7794175" y="601000"/>
              <a:ext cx="85900" cy="64625"/>
            </a:xfrm>
            <a:custGeom>
              <a:avLst/>
              <a:gdLst/>
              <a:ahLst/>
              <a:cxnLst/>
              <a:rect l="l" t="t" r="r" b="b"/>
              <a:pathLst>
                <a:path w="3436" h="2585" fill="none" extrusionOk="0">
                  <a:moveTo>
                    <a:pt x="0" y="1"/>
                  </a:moveTo>
                  <a:lnTo>
                    <a:pt x="3435" y="1"/>
                  </a:lnTo>
                  <a:lnTo>
                    <a:pt x="3435" y="2584"/>
                  </a:lnTo>
                  <a:lnTo>
                    <a:pt x="0" y="2584"/>
                  </a:lnTo>
                  <a:close/>
                </a:path>
              </a:pathLst>
            </a:custGeom>
            <a:noFill/>
            <a:ln w="23550" cap="rnd" cmpd="sng">
              <a:solidFill>
                <a:srgbClr val="42375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650;p58">
              <a:extLst>
                <a:ext uri="{FF2B5EF4-FFF2-40B4-BE49-F238E27FC236}">
                  <a16:creationId xmlns:a16="http://schemas.microsoft.com/office/drawing/2014/main" xmlns="" id="{65BC22D0-82E6-EFF4-8AE9-852C261F93FE}"/>
                </a:ext>
              </a:extLst>
            </p:cNvPr>
            <p:cNvSpPr/>
            <p:nvPr/>
          </p:nvSpPr>
          <p:spPr>
            <a:xfrm>
              <a:off x="7480325" y="545525"/>
              <a:ext cx="169500" cy="169500"/>
            </a:xfrm>
            <a:custGeom>
              <a:avLst/>
              <a:gdLst/>
              <a:ahLst/>
              <a:cxnLst/>
              <a:rect l="l" t="t" r="r" b="b"/>
              <a:pathLst>
                <a:path w="6780" h="6780" fill="none" extrusionOk="0">
                  <a:moveTo>
                    <a:pt x="6110" y="6779"/>
                  </a:moveTo>
                  <a:lnTo>
                    <a:pt x="700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700" y="1"/>
                  </a:cubicBezTo>
                  <a:lnTo>
                    <a:pt x="6110" y="1"/>
                  </a:lnTo>
                  <a:cubicBezTo>
                    <a:pt x="6506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651;p58">
              <a:extLst>
                <a:ext uri="{FF2B5EF4-FFF2-40B4-BE49-F238E27FC236}">
                  <a16:creationId xmlns:a16="http://schemas.microsoft.com/office/drawing/2014/main" xmlns="" id="{E39BD274-F3E7-AB25-E8DC-717F69EB7FCB}"/>
                </a:ext>
              </a:extLst>
            </p:cNvPr>
            <p:cNvSpPr/>
            <p:nvPr/>
          </p:nvSpPr>
          <p:spPr>
            <a:xfrm>
              <a:off x="7480325" y="545525"/>
              <a:ext cx="169500" cy="169500"/>
            </a:xfrm>
            <a:custGeom>
              <a:avLst/>
              <a:gdLst/>
              <a:ahLst/>
              <a:cxnLst/>
              <a:rect l="l" t="t" r="r" b="b"/>
              <a:pathLst>
                <a:path w="6780" h="6780" fill="none" extrusionOk="0">
                  <a:moveTo>
                    <a:pt x="6110" y="6779"/>
                  </a:moveTo>
                  <a:lnTo>
                    <a:pt x="700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700" y="1"/>
                  </a:cubicBezTo>
                  <a:lnTo>
                    <a:pt x="6110" y="1"/>
                  </a:lnTo>
                  <a:cubicBezTo>
                    <a:pt x="6506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8E5394A3-35A6-FF2C-20A0-AEED6A6CA5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4128"/>
            <a:ext cx="9143244" cy="499831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5B64A641-ED1C-9CB1-EE1F-C3A169B3BE53}"/>
              </a:ext>
            </a:extLst>
          </p:cNvPr>
          <p:cNvSpPr txBox="1"/>
          <p:nvPr/>
        </p:nvSpPr>
        <p:spPr>
          <a:xfrm>
            <a:off x="1142198" y="1767957"/>
            <a:ext cx="6692203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Nama </a:t>
            </a:r>
            <a:r>
              <a:rPr lang="en-US" sz="1700" dirty="0" err="1"/>
              <a:t>aslinya</a:t>
            </a:r>
            <a:r>
              <a:rPr lang="en-US" sz="1700" dirty="0"/>
              <a:t> Raden </a:t>
            </a:r>
            <a:r>
              <a:rPr lang="en-US" sz="1700" dirty="0" err="1"/>
              <a:t>Paku</a:t>
            </a:r>
            <a:r>
              <a:rPr lang="en-US" sz="1700" dirty="0"/>
              <a:t>. Lahir </a:t>
            </a:r>
            <a:r>
              <a:rPr lang="en-US" sz="1700" dirty="0" err="1"/>
              <a:t>tahun</a:t>
            </a:r>
            <a:r>
              <a:rPr lang="en-US" sz="1700" dirty="0"/>
              <a:t> 1442 dan </a:t>
            </a:r>
            <a:r>
              <a:rPr lang="en-US" sz="1700" dirty="0" err="1"/>
              <a:t>putra</a:t>
            </a:r>
            <a:r>
              <a:rPr lang="en-US" sz="1700" dirty="0"/>
              <a:t> </a:t>
            </a:r>
            <a:r>
              <a:rPr lang="en-US" sz="1700" dirty="0" err="1"/>
              <a:t>dari</a:t>
            </a:r>
            <a:r>
              <a:rPr lang="en-US" sz="1700" dirty="0"/>
              <a:t> </a:t>
            </a:r>
            <a:r>
              <a:rPr lang="en-US" sz="1700" dirty="0" err="1"/>
              <a:t>pasangan</a:t>
            </a:r>
            <a:r>
              <a:rPr lang="en-US" sz="1700" dirty="0"/>
              <a:t> Maulana Ishak dan </a:t>
            </a:r>
            <a:r>
              <a:rPr lang="en-US" sz="1700" dirty="0" err="1"/>
              <a:t>Dewi</a:t>
            </a:r>
            <a:r>
              <a:rPr lang="en-US" sz="1700" dirty="0"/>
              <a:t> </a:t>
            </a:r>
            <a:r>
              <a:rPr lang="en-US" sz="1700" dirty="0" err="1"/>
              <a:t>Sekardadu</a:t>
            </a:r>
            <a:r>
              <a:rPr lang="en-US" sz="1700" dirty="0"/>
              <a:t>. </a:t>
            </a:r>
            <a:r>
              <a:rPr lang="en-US" sz="1700" dirty="0" err="1"/>
              <a:t>Merupakan</a:t>
            </a:r>
            <a:r>
              <a:rPr lang="en-US" sz="1700" dirty="0"/>
              <a:t> murid </a:t>
            </a:r>
            <a:r>
              <a:rPr lang="en-US" sz="1700" dirty="0" err="1"/>
              <a:t>Sunan</a:t>
            </a:r>
            <a:r>
              <a:rPr lang="en-US" sz="1700" dirty="0"/>
              <a:t> </a:t>
            </a:r>
            <a:r>
              <a:rPr lang="en-US" sz="1700" dirty="0" err="1"/>
              <a:t>Ampel</a:t>
            </a:r>
            <a:r>
              <a:rPr lang="en-US" sz="17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Memulai</a:t>
            </a:r>
            <a:r>
              <a:rPr lang="en-US" sz="1700" dirty="0"/>
              <a:t> </a:t>
            </a:r>
            <a:r>
              <a:rPr lang="en-US" sz="1700" dirty="0" err="1"/>
              <a:t>dakwahnya</a:t>
            </a:r>
            <a:r>
              <a:rPr lang="en-US" sz="1700" dirty="0"/>
              <a:t> di </a:t>
            </a:r>
            <a:r>
              <a:rPr lang="en-US" sz="1700" dirty="0" err="1"/>
              <a:t>daerah</a:t>
            </a:r>
            <a:r>
              <a:rPr lang="en-US" sz="1700" dirty="0"/>
              <a:t> </a:t>
            </a:r>
            <a:r>
              <a:rPr lang="en-US" sz="1700" dirty="0" err="1"/>
              <a:t>Giri</a:t>
            </a:r>
            <a:r>
              <a:rPr lang="en-US" sz="1700" dirty="0"/>
              <a:t> </a:t>
            </a:r>
            <a:r>
              <a:rPr lang="en-US" sz="1700" dirty="0" err="1"/>
              <a:t>dengan</a:t>
            </a:r>
            <a:r>
              <a:rPr lang="en-US" sz="1700" dirty="0"/>
              <a:t> </a:t>
            </a:r>
            <a:r>
              <a:rPr lang="en-US" sz="1700" dirty="0" err="1"/>
              <a:t>membangun</a:t>
            </a:r>
            <a:r>
              <a:rPr lang="en-US" sz="1700" dirty="0"/>
              <a:t> </a:t>
            </a:r>
            <a:r>
              <a:rPr lang="en-US" sz="1700" dirty="0" err="1"/>
              <a:t>pesantren</a:t>
            </a:r>
            <a:r>
              <a:rPr lang="en-US" sz="17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Dikenal</a:t>
            </a:r>
            <a:r>
              <a:rPr lang="en-US" sz="1700" dirty="0"/>
              <a:t> </a:t>
            </a:r>
            <a:r>
              <a:rPr lang="en-US" sz="1700" dirty="0" err="1"/>
              <a:t>dengan</a:t>
            </a:r>
            <a:r>
              <a:rPr lang="en-US" sz="1700" dirty="0"/>
              <a:t> </a:t>
            </a:r>
            <a:r>
              <a:rPr lang="en-US" sz="1700" dirty="0" err="1"/>
              <a:t>nama</a:t>
            </a:r>
            <a:r>
              <a:rPr lang="en-US" sz="1700" dirty="0"/>
              <a:t> Raden ‘</a:t>
            </a:r>
            <a:r>
              <a:rPr lang="en-US" sz="1700" dirty="0" err="1"/>
              <a:t>Ainul</a:t>
            </a:r>
            <a:r>
              <a:rPr lang="en-US" sz="1700" dirty="0"/>
              <a:t> </a:t>
            </a:r>
            <a:r>
              <a:rPr lang="en-US" sz="1700" dirty="0" err="1"/>
              <a:t>Yaqin</a:t>
            </a:r>
            <a:r>
              <a:rPr lang="en-US" sz="1700" dirty="0"/>
              <a:t>, </a:t>
            </a:r>
            <a:r>
              <a:rPr lang="en-US" sz="1700" dirty="0" err="1"/>
              <a:t>karena</a:t>
            </a:r>
            <a:r>
              <a:rPr lang="en-US" sz="1700" dirty="0"/>
              <a:t> </a:t>
            </a:r>
            <a:r>
              <a:rPr lang="en-US" sz="1700" dirty="0" err="1"/>
              <a:t>ketajaman</a:t>
            </a:r>
            <a:r>
              <a:rPr lang="en-US" sz="1700" dirty="0"/>
              <a:t> </a:t>
            </a:r>
            <a:r>
              <a:rPr lang="en-US" sz="1700" dirty="0" err="1"/>
              <a:t>bashirah-nya</a:t>
            </a:r>
            <a:r>
              <a:rPr lang="en-US" sz="1700" dirty="0"/>
              <a:t> dan </a:t>
            </a:r>
            <a:r>
              <a:rPr lang="en-US" sz="1700" dirty="0" err="1"/>
              <a:t>ilmu</a:t>
            </a:r>
            <a:r>
              <a:rPr lang="en-US" sz="1700" dirty="0"/>
              <a:t> </a:t>
            </a:r>
            <a:r>
              <a:rPr lang="en-US" sz="1700" dirty="0" err="1"/>
              <a:t>laduni-nya</a:t>
            </a:r>
            <a:r>
              <a:rPr lang="en-US" sz="17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Dalam</a:t>
            </a:r>
            <a:r>
              <a:rPr lang="en-US" sz="1700" dirty="0"/>
              <a:t> </a:t>
            </a:r>
            <a:r>
              <a:rPr lang="en-US" sz="1700" dirty="0" err="1"/>
              <a:t>pembelajaran</a:t>
            </a:r>
            <a:r>
              <a:rPr lang="en-US" sz="1700" dirty="0"/>
              <a:t>, </a:t>
            </a:r>
            <a:r>
              <a:rPr lang="en-US" sz="1700" dirty="0" err="1"/>
              <a:t>beliau</a:t>
            </a:r>
            <a:r>
              <a:rPr lang="en-US" sz="1700" dirty="0"/>
              <a:t> </a:t>
            </a:r>
            <a:r>
              <a:rPr lang="en-US" sz="1700" dirty="0" err="1"/>
              <a:t>menggunakan</a:t>
            </a:r>
            <a:r>
              <a:rPr lang="en-US" sz="1700" dirty="0"/>
              <a:t> </a:t>
            </a:r>
            <a:r>
              <a:rPr lang="en-US" sz="1700" dirty="0" err="1"/>
              <a:t>metode</a:t>
            </a:r>
            <a:r>
              <a:rPr lang="en-US" sz="1700" dirty="0"/>
              <a:t> </a:t>
            </a:r>
            <a:r>
              <a:rPr lang="en-US" sz="1700" dirty="0" err="1"/>
              <a:t>lagu</a:t>
            </a:r>
            <a:r>
              <a:rPr lang="en-US" sz="1700" dirty="0"/>
              <a:t> dan </a:t>
            </a:r>
            <a:r>
              <a:rPr lang="en-US" sz="1700" dirty="0" err="1"/>
              <a:t>permainan</a:t>
            </a:r>
            <a:r>
              <a:rPr lang="en-US" sz="1700" dirty="0"/>
              <a:t> yang </a:t>
            </a:r>
            <a:r>
              <a:rPr lang="en-US" sz="1700" dirty="0" err="1"/>
              <a:t>menyenangkan</a:t>
            </a:r>
            <a:r>
              <a:rPr lang="en-US" sz="1700" dirty="0"/>
              <a:t>. </a:t>
            </a:r>
            <a:r>
              <a:rPr lang="en-US" sz="1700" dirty="0" err="1"/>
              <a:t>Contonya</a:t>
            </a:r>
            <a:r>
              <a:rPr lang="en-US" sz="1700" dirty="0"/>
              <a:t>, </a:t>
            </a:r>
            <a:r>
              <a:rPr lang="en-US" sz="1700" dirty="0" err="1"/>
              <a:t>permainan</a:t>
            </a:r>
            <a:r>
              <a:rPr lang="en-US" sz="1700" dirty="0"/>
              <a:t> </a:t>
            </a:r>
            <a:r>
              <a:rPr lang="en-US" sz="1700" dirty="0" err="1"/>
              <a:t>Cublak</a:t>
            </a:r>
            <a:r>
              <a:rPr lang="en-US" sz="1700" dirty="0"/>
              <a:t> </a:t>
            </a:r>
            <a:r>
              <a:rPr lang="en-US" sz="1700" dirty="0" err="1"/>
              <a:t>Suweng</a:t>
            </a:r>
            <a:r>
              <a:rPr lang="en-US" sz="17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Sangat </a:t>
            </a:r>
            <a:r>
              <a:rPr lang="en-US" sz="1700" dirty="0" err="1"/>
              <a:t>berpengaruh</a:t>
            </a:r>
            <a:r>
              <a:rPr lang="en-US" sz="1700" dirty="0"/>
              <a:t> </a:t>
            </a:r>
            <a:r>
              <a:rPr lang="en-US" sz="1700" dirty="0" err="1"/>
              <a:t>dalam</a:t>
            </a:r>
            <a:r>
              <a:rPr lang="en-US" sz="1700" dirty="0"/>
              <a:t> </a:t>
            </a:r>
            <a:r>
              <a:rPr lang="en-US" sz="1700" dirty="0" err="1"/>
              <a:t>pemerintahan</a:t>
            </a:r>
            <a:r>
              <a:rPr lang="en-US" sz="1700" dirty="0"/>
              <a:t> </a:t>
            </a:r>
            <a:r>
              <a:rPr lang="en-US" sz="1700" dirty="0" err="1"/>
              <a:t>Kesultanan</a:t>
            </a:r>
            <a:r>
              <a:rPr lang="en-US" sz="1700" dirty="0"/>
              <a:t> </a:t>
            </a:r>
            <a:r>
              <a:rPr lang="en-US" sz="1700" dirty="0" err="1"/>
              <a:t>Bintoro-Demak</a:t>
            </a:r>
            <a:r>
              <a:rPr lang="en-US" sz="1700" dirty="0"/>
              <a:t> </a:t>
            </a:r>
            <a:r>
              <a:rPr lang="en-US" sz="1700" dirty="0" err="1"/>
              <a:t>sebagai</a:t>
            </a:r>
            <a:r>
              <a:rPr lang="en-US" sz="1700" dirty="0"/>
              <a:t> </a:t>
            </a:r>
            <a:r>
              <a:rPr lang="en-US" sz="1700" dirty="0" err="1"/>
              <a:t>ahli</a:t>
            </a:r>
            <a:r>
              <a:rPr lang="en-US" sz="1700" dirty="0"/>
              <a:t> Tata Negara. </a:t>
            </a:r>
          </a:p>
        </p:txBody>
      </p:sp>
    </p:spTree>
    <p:extLst>
      <p:ext uri="{BB962C8B-B14F-4D97-AF65-F5344CB8AC3E}">
        <p14:creationId xmlns:p14="http://schemas.microsoft.com/office/powerpoint/2010/main" val="577221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3" name="Google Shape;863;p46"/>
          <p:cNvGrpSpPr/>
          <p:nvPr/>
        </p:nvGrpSpPr>
        <p:grpSpPr>
          <a:xfrm>
            <a:off x="5800011" y="202313"/>
            <a:ext cx="3196828" cy="2102149"/>
            <a:chOff x="235800" y="830650"/>
            <a:chExt cx="6978450" cy="4588844"/>
          </a:xfrm>
        </p:grpSpPr>
        <p:sp>
          <p:nvSpPr>
            <p:cNvPr id="864" name="Google Shape;864;p46"/>
            <p:cNvSpPr/>
            <p:nvPr/>
          </p:nvSpPr>
          <p:spPr>
            <a:xfrm>
              <a:off x="235800" y="1224769"/>
              <a:ext cx="2592225" cy="4194725"/>
            </a:xfrm>
            <a:custGeom>
              <a:avLst/>
              <a:gdLst/>
              <a:ahLst/>
              <a:cxnLst/>
              <a:rect l="l" t="t" r="r" b="b"/>
              <a:pathLst>
                <a:path w="103689" h="167789" extrusionOk="0">
                  <a:moveTo>
                    <a:pt x="13807" y="0"/>
                  </a:moveTo>
                  <a:cubicBezTo>
                    <a:pt x="11526" y="0"/>
                    <a:pt x="9194" y="921"/>
                    <a:pt x="7431" y="2357"/>
                  </a:cubicBezTo>
                  <a:cubicBezTo>
                    <a:pt x="6418" y="3183"/>
                    <a:pt x="7559" y="5231"/>
                    <a:pt x="8433" y="6203"/>
                  </a:cubicBezTo>
                  <a:cubicBezTo>
                    <a:pt x="9308" y="7175"/>
                    <a:pt x="10393" y="8259"/>
                    <a:pt x="10189" y="9549"/>
                  </a:cubicBezTo>
                  <a:cubicBezTo>
                    <a:pt x="9355" y="9975"/>
                    <a:pt x="8287" y="10084"/>
                    <a:pt x="7292" y="10084"/>
                  </a:cubicBezTo>
                  <a:cubicBezTo>
                    <a:pt x="7024" y="10084"/>
                    <a:pt x="6762" y="10076"/>
                    <a:pt x="6511" y="10065"/>
                  </a:cubicBezTo>
                  <a:cubicBezTo>
                    <a:pt x="6102" y="10046"/>
                    <a:pt x="5686" y="9992"/>
                    <a:pt x="5277" y="9992"/>
                  </a:cubicBezTo>
                  <a:cubicBezTo>
                    <a:pt x="4990" y="9992"/>
                    <a:pt x="4705" y="10019"/>
                    <a:pt x="4430" y="10104"/>
                  </a:cubicBezTo>
                  <a:cubicBezTo>
                    <a:pt x="3763" y="10310"/>
                    <a:pt x="3182" y="11034"/>
                    <a:pt x="3440" y="11683"/>
                  </a:cubicBezTo>
                  <a:cubicBezTo>
                    <a:pt x="2981" y="12481"/>
                    <a:pt x="2431" y="12899"/>
                    <a:pt x="2962" y="13650"/>
                  </a:cubicBezTo>
                  <a:cubicBezTo>
                    <a:pt x="3377" y="14235"/>
                    <a:pt x="4081" y="14716"/>
                    <a:pt x="4076" y="15434"/>
                  </a:cubicBezTo>
                  <a:cubicBezTo>
                    <a:pt x="4071" y="16003"/>
                    <a:pt x="3591" y="16462"/>
                    <a:pt x="3082" y="16719"/>
                  </a:cubicBezTo>
                  <a:cubicBezTo>
                    <a:pt x="2572" y="16973"/>
                    <a:pt x="2000" y="17102"/>
                    <a:pt x="1518" y="17408"/>
                  </a:cubicBezTo>
                  <a:cubicBezTo>
                    <a:pt x="13" y="18366"/>
                    <a:pt x="0" y="20519"/>
                    <a:pt x="159" y="22295"/>
                  </a:cubicBezTo>
                  <a:cubicBezTo>
                    <a:pt x="1133" y="23491"/>
                    <a:pt x="1285" y="25550"/>
                    <a:pt x="817" y="27017"/>
                  </a:cubicBezTo>
                  <a:cubicBezTo>
                    <a:pt x="639" y="27577"/>
                    <a:pt x="351" y="28172"/>
                    <a:pt x="552" y="28724"/>
                  </a:cubicBezTo>
                  <a:cubicBezTo>
                    <a:pt x="782" y="29356"/>
                    <a:pt x="1526" y="29605"/>
                    <a:pt x="2177" y="29773"/>
                  </a:cubicBezTo>
                  <a:cubicBezTo>
                    <a:pt x="2891" y="29958"/>
                    <a:pt x="3669" y="30130"/>
                    <a:pt x="4408" y="30130"/>
                  </a:cubicBezTo>
                  <a:cubicBezTo>
                    <a:pt x="5109" y="30130"/>
                    <a:pt x="5775" y="29975"/>
                    <a:pt x="6314" y="29528"/>
                  </a:cubicBezTo>
                  <a:cubicBezTo>
                    <a:pt x="7583" y="28478"/>
                    <a:pt x="9157" y="28121"/>
                    <a:pt x="10834" y="28121"/>
                  </a:cubicBezTo>
                  <a:cubicBezTo>
                    <a:pt x="13016" y="28121"/>
                    <a:pt x="15374" y="28725"/>
                    <a:pt x="17464" y="29196"/>
                  </a:cubicBezTo>
                  <a:cubicBezTo>
                    <a:pt x="18740" y="29482"/>
                    <a:pt x="20083" y="29952"/>
                    <a:pt x="20830" y="31028"/>
                  </a:cubicBezTo>
                  <a:cubicBezTo>
                    <a:pt x="21824" y="32461"/>
                    <a:pt x="21400" y="34451"/>
                    <a:pt x="20580" y="35993"/>
                  </a:cubicBezTo>
                  <a:cubicBezTo>
                    <a:pt x="19762" y="37533"/>
                    <a:pt x="18587" y="38903"/>
                    <a:pt x="18068" y="40567"/>
                  </a:cubicBezTo>
                  <a:cubicBezTo>
                    <a:pt x="17582" y="42129"/>
                    <a:pt x="17717" y="43806"/>
                    <a:pt x="17859" y="45436"/>
                  </a:cubicBezTo>
                  <a:cubicBezTo>
                    <a:pt x="18032" y="47441"/>
                    <a:pt x="18242" y="49554"/>
                    <a:pt x="19405" y="51198"/>
                  </a:cubicBezTo>
                  <a:cubicBezTo>
                    <a:pt x="20624" y="52922"/>
                    <a:pt x="21392" y="55494"/>
                    <a:pt x="21294" y="57601"/>
                  </a:cubicBezTo>
                  <a:cubicBezTo>
                    <a:pt x="21216" y="59294"/>
                    <a:pt x="20619" y="60958"/>
                    <a:pt x="20775" y="62645"/>
                  </a:cubicBezTo>
                  <a:cubicBezTo>
                    <a:pt x="21057" y="65704"/>
                    <a:pt x="23699" y="67999"/>
                    <a:pt x="26397" y="69471"/>
                  </a:cubicBezTo>
                  <a:cubicBezTo>
                    <a:pt x="29219" y="71013"/>
                    <a:pt x="31651" y="73637"/>
                    <a:pt x="32623" y="76701"/>
                  </a:cubicBezTo>
                  <a:cubicBezTo>
                    <a:pt x="33112" y="78241"/>
                    <a:pt x="33257" y="79868"/>
                    <a:pt x="33688" y="81425"/>
                  </a:cubicBezTo>
                  <a:cubicBezTo>
                    <a:pt x="34432" y="84119"/>
                    <a:pt x="36051" y="86565"/>
                    <a:pt x="38239" y="88307"/>
                  </a:cubicBezTo>
                  <a:cubicBezTo>
                    <a:pt x="39834" y="89575"/>
                    <a:pt x="42451" y="90023"/>
                    <a:pt x="44455" y="90388"/>
                  </a:cubicBezTo>
                  <a:cubicBezTo>
                    <a:pt x="45495" y="90578"/>
                    <a:pt x="46617" y="90728"/>
                    <a:pt x="47400" y="91437"/>
                  </a:cubicBezTo>
                  <a:cubicBezTo>
                    <a:pt x="47762" y="91764"/>
                    <a:pt x="48023" y="92187"/>
                    <a:pt x="48369" y="92530"/>
                  </a:cubicBezTo>
                  <a:cubicBezTo>
                    <a:pt x="50044" y="94188"/>
                    <a:pt x="53127" y="93507"/>
                    <a:pt x="54821" y="95145"/>
                  </a:cubicBezTo>
                  <a:cubicBezTo>
                    <a:pt x="55259" y="95566"/>
                    <a:pt x="55558" y="96107"/>
                    <a:pt x="55941" y="96579"/>
                  </a:cubicBezTo>
                  <a:cubicBezTo>
                    <a:pt x="56887" y="97736"/>
                    <a:pt x="58370" y="98428"/>
                    <a:pt x="59861" y="98428"/>
                  </a:cubicBezTo>
                  <a:cubicBezTo>
                    <a:pt x="60003" y="98428"/>
                    <a:pt x="60145" y="98421"/>
                    <a:pt x="60286" y="98409"/>
                  </a:cubicBezTo>
                  <a:lnTo>
                    <a:pt x="60286" y="98409"/>
                  </a:lnTo>
                  <a:cubicBezTo>
                    <a:pt x="59905" y="99653"/>
                    <a:pt x="61397" y="101114"/>
                    <a:pt x="60936" y="102330"/>
                  </a:cubicBezTo>
                  <a:cubicBezTo>
                    <a:pt x="60565" y="103312"/>
                    <a:pt x="59445" y="103741"/>
                    <a:pt x="58674" y="104452"/>
                  </a:cubicBezTo>
                  <a:cubicBezTo>
                    <a:pt x="57337" y="105685"/>
                    <a:pt x="57129" y="107795"/>
                    <a:pt x="57705" y="109521"/>
                  </a:cubicBezTo>
                  <a:cubicBezTo>
                    <a:pt x="58282" y="111246"/>
                    <a:pt x="59498" y="112671"/>
                    <a:pt x="60717" y="114022"/>
                  </a:cubicBezTo>
                  <a:cubicBezTo>
                    <a:pt x="62978" y="116530"/>
                    <a:pt x="65696" y="117746"/>
                    <a:pt x="68148" y="120066"/>
                  </a:cubicBezTo>
                  <a:cubicBezTo>
                    <a:pt x="70420" y="122216"/>
                    <a:pt x="70937" y="125696"/>
                    <a:pt x="70438" y="128784"/>
                  </a:cubicBezTo>
                  <a:cubicBezTo>
                    <a:pt x="69938" y="131872"/>
                    <a:pt x="68585" y="134744"/>
                    <a:pt x="67620" y="137718"/>
                  </a:cubicBezTo>
                  <a:cubicBezTo>
                    <a:pt x="65814" y="143276"/>
                    <a:pt x="65376" y="149382"/>
                    <a:pt x="67102" y="154963"/>
                  </a:cubicBezTo>
                  <a:cubicBezTo>
                    <a:pt x="68828" y="160546"/>
                    <a:pt x="72869" y="165522"/>
                    <a:pt x="78283" y="167717"/>
                  </a:cubicBezTo>
                  <a:cubicBezTo>
                    <a:pt x="78404" y="167766"/>
                    <a:pt x="78530" y="167788"/>
                    <a:pt x="78658" y="167788"/>
                  </a:cubicBezTo>
                  <a:cubicBezTo>
                    <a:pt x="79167" y="167788"/>
                    <a:pt x="79705" y="167444"/>
                    <a:pt x="80056" y="167066"/>
                  </a:cubicBezTo>
                  <a:cubicBezTo>
                    <a:pt x="80495" y="166591"/>
                    <a:pt x="80589" y="165833"/>
                    <a:pt x="80281" y="165265"/>
                  </a:cubicBezTo>
                  <a:cubicBezTo>
                    <a:pt x="79304" y="163467"/>
                    <a:pt x="77566" y="161932"/>
                    <a:pt x="76298" y="160326"/>
                  </a:cubicBezTo>
                  <a:cubicBezTo>
                    <a:pt x="75898" y="159821"/>
                    <a:pt x="75478" y="159248"/>
                    <a:pt x="75530" y="158607"/>
                  </a:cubicBezTo>
                  <a:cubicBezTo>
                    <a:pt x="75589" y="157886"/>
                    <a:pt x="76208" y="157367"/>
                    <a:pt x="76666" y="156807"/>
                  </a:cubicBezTo>
                  <a:cubicBezTo>
                    <a:pt x="77361" y="155947"/>
                    <a:pt x="77729" y="154867"/>
                    <a:pt x="77704" y="153762"/>
                  </a:cubicBezTo>
                  <a:cubicBezTo>
                    <a:pt x="77674" y="152733"/>
                    <a:pt x="77075" y="151726"/>
                    <a:pt x="77111" y="150697"/>
                  </a:cubicBezTo>
                  <a:cubicBezTo>
                    <a:pt x="77146" y="149667"/>
                    <a:pt x="77701" y="148583"/>
                    <a:pt x="78676" y="148251"/>
                  </a:cubicBezTo>
                  <a:cubicBezTo>
                    <a:pt x="79120" y="148100"/>
                    <a:pt x="79614" y="148115"/>
                    <a:pt x="80042" y="147926"/>
                  </a:cubicBezTo>
                  <a:cubicBezTo>
                    <a:pt x="81453" y="147303"/>
                    <a:pt x="81228" y="145153"/>
                    <a:pt x="82249" y="143996"/>
                  </a:cubicBezTo>
                  <a:cubicBezTo>
                    <a:pt x="82722" y="143460"/>
                    <a:pt x="83419" y="143193"/>
                    <a:pt x="84064" y="142883"/>
                  </a:cubicBezTo>
                  <a:cubicBezTo>
                    <a:pt x="86792" y="141571"/>
                    <a:pt x="89035" y="138972"/>
                    <a:pt x="89283" y="135957"/>
                  </a:cubicBezTo>
                  <a:cubicBezTo>
                    <a:pt x="89483" y="133544"/>
                    <a:pt x="88605" y="130615"/>
                    <a:pt x="90438" y="129034"/>
                  </a:cubicBezTo>
                  <a:cubicBezTo>
                    <a:pt x="91238" y="128344"/>
                    <a:pt x="92244" y="128199"/>
                    <a:pt x="93314" y="128199"/>
                  </a:cubicBezTo>
                  <a:cubicBezTo>
                    <a:pt x="94087" y="128199"/>
                    <a:pt x="94894" y="128275"/>
                    <a:pt x="95682" y="128275"/>
                  </a:cubicBezTo>
                  <a:cubicBezTo>
                    <a:pt x="96098" y="128275"/>
                    <a:pt x="96509" y="128254"/>
                    <a:pt x="96908" y="128189"/>
                  </a:cubicBezTo>
                  <a:cubicBezTo>
                    <a:pt x="97800" y="128044"/>
                    <a:pt x="98396" y="127214"/>
                    <a:pt x="98814" y="126412"/>
                  </a:cubicBezTo>
                  <a:cubicBezTo>
                    <a:pt x="99231" y="125609"/>
                    <a:pt x="99280" y="124658"/>
                    <a:pt x="99129" y="123766"/>
                  </a:cubicBezTo>
                  <a:cubicBezTo>
                    <a:pt x="98945" y="122668"/>
                    <a:pt x="98473" y="121597"/>
                    <a:pt x="98577" y="120489"/>
                  </a:cubicBezTo>
                  <a:cubicBezTo>
                    <a:pt x="98723" y="118930"/>
                    <a:pt x="99942" y="117730"/>
                    <a:pt x="100886" y="116480"/>
                  </a:cubicBezTo>
                  <a:cubicBezTo>
                    <a:pt x="102003" y="114998"/>
                    <a:pt x="102797" y="113297"/>
                    <a:pt x="103214" y="111488"/>
                  </a:cubicBezTo>
                  <a:cubicBezTo>
                    <a:pt x="103689" y="109429"/>
                    <a:pt x="102371" y="106997"/>
                    <a:pt x="100524" y="105970"/>
                  </a:cubicBezTo>
                  <a:cubicBezTo>
                    <a:pt x="98677" y="104943"/>
                    <a:pt x="96462" y="104915"/>
                    <a:pt x="94350" y="104853"/>
                  </a:cubicBezTo>
                  <a:cubicBezTo>
                    <a:pt x="92237" y="104794"/>
                    <a:pt x="89999" y="104633"/>
                    <a:pt x="88273" y="103414"/>
                  </a:cubicBezTo>
                  <a:cubicBezTo>
                    <a:pt x="86692" y="102296"/>
                    <a:pt x="85799" y="100469"/>
                    <a:pt x="84550" y="98991"/>
                  </a:cubicBezTo>
                  <a:cubicBezTo>
                    <a:pt x="82441" y="96497"/>
                    <a:pt x="79375" y="95057"/>
                    <a:pt x="76410" y="93690"/>
                  </a:cubicBezTo>
                  <a:cubicBezTo>
                    <a:pt x="75559" y="93298"/>
                    <a:pt x="74630" y="92901"/>
                    <a:pt x="73720" y="92901"/>
                  </a:cubicBezTo>
                  <a:cubicBezTo>
                    <a:pt x="73431" y="92901"/>
                    <a:pt x="73144" y="92941"/>
                    <a:pt x="72862" y="93034"/>
                  </a:cubicBezTo>
                  <a:cubicBezTo>
                    <a:pt x="72400" y="93185"/>
                    <a:pt x="71985" y="93473"/>
                    <a:pt x="71508" y="93564"/>
                  </a:cubicBezTo>
                  <a:cubicBezTo>
                    <a:pt x="71390" y="93586"/>
                    <a:pt x="71274" y="93597"/>
                    <a:pt x="71159" y="93597"/>
                  </a:cubicBezTo>
                  <a:cubicBezTo>
                    <a:pt x="70006" y="93597"/>
                    <a:pt x="69033" y="92520"/>
                    <a:pt x="67966" y="91944"/>
                  </a:cubicBezTo>
                  <a:cubicBezTo>
                    <a:pt x="67424" y="91651"/>
                    <a:pt x="66830" y="91518"/>
                    <a:pt x="66231" y="91518"/>
                  </a:cubicBezTo>
                  <a:cubicBezTo>
                    <a:pt x="64138" y="91518"/>
                    <a:pt x="61986" y="93147"/>
                    <a:pt x="61817" y="95293"/>
                  </a:cubicBezTo>
                  <a:cubicBezTo>
                    <a:pt x="61476" y="95410"/>
                    <a:pt x="61056" y="95468"/>
                    <a:pt x="60611" y="95468"/>
                  </a:cubicBezTo>
                  <a:cubicBezTo>
                    <a:pt x="59413" y="95468"/>
                    <a:pt x="58031" y="95047"/>
                    <a:pt x="57510" y="94228"/>
                  </a:cubicBezTo>
                  <a:cubicBezTo>
                    <a:pt x="56995" y="93419"/>
                    <a:pt x="56789" y="92287"/>
                    <a:pt x="55904" y="91918"/>
                  </a:cubicBezTo>
                  <a:cubicBezTo>
                    <a:pt x="55432" y="91722"/>
                    <a:pt x="54840" y="91796"/>
                    <a:pt x="54455" y="91458"/>
                  </a:cubicBezTo>
                  <a:cubicBezTo>
                    <a:pt x="53818" y="90898"/>
                    <a:pt x="54313" y="89881"/>
                    <a:pt x="54428" y="89040"/>
                  </a:cubicBezTo>
                  <a:cubicBezTo>
                    <a:pt x="54609" y="87696"/>
                    <a:pt x="53607" y="86419"/>
                    <a:pt x="52383" y="85834"/>
                  </a:cubicBezTo>
                  <a:cubicBezTo>
                    <a:pt x="51161" y="85249"/>
                    <a:pt x="49761" y="85202"/>
                    <a:pt x="48407" y="85159"/>
                  </a:cubicBezTo>
                  <a:cubicBezTo>
                    <a:pt x="47051" y="85115"/>
                    <a:pt x="45649" y="85054"/>
                    <a:pt x="44436" y="84447"/>
                  </a:cubicBezTo>
                  <a:cubicBezTo>
                    <a:pt x="42077" y="83264"/>
                    <a:pt x="41111" y="80063"/>
                    <a:pt x="42146" y="77635"/>
                  </a:cubicBezTo>
                  <a:cubicBezTo>
                    <a:pt x="43156" y="75267"/>
                    <a:pt x="45760" y="73783"/>
                    <a:pt x="48337" y="73783"/>
                  </a:cubicBezTo>
                  <a:cubicBezTo>
                    <a:pt x="48401" y="73783"/>
                    <a:pt x="48464" y="73784"/>
                    <a:pt x="48528" y="73786"/>
                  </a:cubicBezTo>
                  <a:cubicBezTo>
                    <a:pt x="51112" y="73862"/>
                    <a:pt x="53842" y="75749"/>
                    <a:pt x="53870" y="78335"/>
                  </a:cubicBezTo>
                  <a:cubicBezTo>
                    <a:pt x="53875" y="78746"/>
                    <a:pt x="54287" y="78928"/>
                    <a:pt x="54735" y="78928"/>
                  </a:cubicBezTo>
                  <a:cubicBezTo>
                    <a:pt x="55004" y="78928"/>
                    <a:pt x="55285" y="78863"/>
                    <a:pt x="55498" y="78741"/>
                  </a:cubicBezTo>
                  <a:cubicBezTo>
                    <a:pt x="56067" y="78416"/>
                    <a:pt x="56365" y="77760"/>
                    <a:pt x="56505" y="77119"/>
                  </a:cubicBezTo>
                  <a:cubicBezTo>
                    <a:pt x="56645" y="76478"/>
                    <a:pt x="56664" y="75812"/>
                    <a:pt x="56860" y="75186"/>
                  </a:cubicBezTo>
                  <a:cubicBezTo>
                    <a:pt x="57310" y="73749"/>
                    <a:pt x="58757" y="72690"/>
                    <a:pt x="60261" y="72690"/>
                  </a:cubicBezTo>
                  <a:cubicBezTo>
                    <a:pt x="60273" y="72690"/>
                    <a:pt x="60285" y="72690"/>
                    <a:pt x="60297" y="72690"/>
                  </a:cubicBezTo>
                  <a:cubicBezTo>
                    <a:pt x="60306" y="72690"/>
                    <a:pt x="60314" y="72690"/>
                    <a:pt x="60323" y="72690"/>
                  </a:cubicBezTo>
                  <a:cubicBezTo>
                    <a:pt x="61893" y="72690"/>
                    <a:pt x="62998" y="71122"/>
                    <a:pt x="64116" y="70013"/>
                  </a:cubicBezTo>
                  <a:cubicBezTo>
                    <a:pt x="65241" y="68896"/>
                    <a:pt x="65913" y="67214"/>
                    <a:pt x="65469" y="65693"/>
                  </a:cubicBezTo>
                  <a:cubicBezTo>
                    <a:pt x="65229" y="64873"/>
                    <a:pt x="64683" y="64046"/>
                    <a:pt x="64956" y="63238"/>
                  </a:cubicBezTo>
                  <a:cubicBezTo>
                    <a:pt x="65170" y="62604"/>
                    <a:pt x="65822" y="62237"/>
                    <a:pt x="66438" y="61978"/>
                  </a:cubicBezTo>
                  <a:cubicBezTo>
                    <a:pt x="67992" y="61328"/>
                    <a:pt x="69657" y="60995"/>
                    <a:pt x="71338" y="60995"/>
                  </a:cubicBezTo>
                  <a:cubicBezTo>
                    <a:pt x="71514" y="60995"/>
                    <a:pt x="71689" y="60998"/>
                    <a:pt x="71865" y="61005"/>
                  </a:cubicBezTo>
                  <a:cubicBezTo>
                    <a:pt x="71916" y="61008"/>
                    <a:pt x="71966" y="61009"/>
                    <a:pt x="72016" y="61009"/>
                  </a:cubicBezTo>
                  <a:cubicBezTo>
                    <a:pt x="73530" y="61009"/>
                    <a:pt x="74333" y="60016"/>
                    <a:pt x="75129" y="58671"/>
                  </a:cubicBezTo>
                  <a:cubicBezTo>
                    <a:pt x="75724" y="57667"/>
                    <a:pt x="75988" y="56400"/>
                    <a:pt x="76935" y="55719"/>
                  </a:cubicBezTo>
                  <a:cubicBezTo>
                    <a:pt x="77461" y="55341"/>
                    <a:pt x="78061" y="55227"/>
                    <a:pt x="78697" y="55227"/>
                  </a:cubicBezTo>
                  <a:cubicBezTo>
                    <a:pt x="79669" y="55227"/>
                    <a:pt x="80723" y="55493"/>
                    <a:pt x="81724" y="55493"/>
                  </a:cubicBezTo>
                  <a:cubicBezTo>
                    <a:pt x="81835" y="55493"/>
                    <a:pt x="81945" y="55490"/>
                    <a:pt x="82055" y="55483"/>
                  </a:cubicBezTo>
                  <a:cubicBezTo>
                    <a:pt x="84597" y="55311"/>
                    <a:pt x="86582" y="52458"/>
                    <a:pt x="85860" y="50015"/>
                  </a:cubicBezTo>
                  <a:cubicBezTo>
                    <a:pt x="85517" y="48852"/>
                    <a:pt x="84704" y="47901"/>
                    <a:pt x="84043" y="46884"/>
                  </a:cubicBezTo>
                  <a:cubicBezTo>
                    <a:pt x="83131" y="45481"/>
                    <a:pt x="82492" y="43918"/>
                    <a:pt x="82159" y="42277"/>
                  </a:cubicBezTo>
                  <a:cubicBezTo>
                    <a:pt x="81854" y="40773"/>
                    <a:pt x="81767" y="39118"/>
                    <a:pt x="80776" y="37947"/>
                  </a:cubicBezTo>
                  <a:cubicBezTo>
                    <a:pt x="79227" y="38020"/>
                    <a:pt x="77350" y="37975"/>
                    <a:pt x="75971" y="38686"/>
                  </a:cubicBezTo>
                  <a:cubicBezTo>
                    <a:pt x="75699" y="37108"/>
                    <a:pt x="75398" y="35461"/>
                    <a:pt x="74423" y="34192"/>
                  </a:cubicBezTo>
                  <a:cubicBezTo>
                    <a:pt x="73732" y="33291"/>
                    <a:pt x="72587" y="32657"/>
                    <a:pt x="71488" y="32657"/>
                  </a:cubicBezTo>
                  <a:cubicBezTo>
                    <a:pt x="71039" y="32657"/>
                    <a:pt x="70597" y="32763"/>
                    <a:pt x="70198" y="32999"/>
                  </a:cubicBezTo>
                  <a:cubicBezTo>
                    <a:pt x="68851" y="33794"/>
                    <a:pt x="68559" y="35642"/>
                    <a:pt x="68807" y="37187"/>
                  </a:cubicBezTo>
                  <a:cubicBezTo>
                    <a:pt x="69057" y="38731"/>
                    <a:pt x="69698" y="40227"/>
                    <a:pt x="69655" y="41791"/>
                  </a:cubicBezTo>
                  <a:cubicBezTo>
                    <a:pt x="69615" y="43336"/>
                    <a:pt x="68552" y="45042"/>
                    <a:pt x="67017" y="45042"/>
                  </a:cubicBezTo>
                  <a:cubicBezTo>
                    <a:pt x="66998" y="45042"/>
                    <a:pt x="66979" y="45041"/>
                    <a:pt x="66960" y="45041"/>
                  </a:cubicBezTo>
                  <a:cubicBezTo>
                    <a:pt x="66146" y="45019"/>
                    <a:pt x="65416" y="44522"/>
                    <a:pt x="64843" y="43941"/>
                  </a:cubicBezTo>
                  <a:cubicBezTo>
                    <a:pt x="64022" y="43112"/>
                    <a:pt x="63372" y="42052"/>
                    <a:pt x="62317" y="41553"/>
                  </a:cubicBezTo>
                  <a:cubicBezTo>
                    <a:pt x="61507" y="41171"/>
                    <a:pt x="60577" y="41179"/>
                    <a:pt x="59704" y="40982"/>
                  </a:cubicBezTo>
                  <a:cubicBezTo>
                    <a:pt x="56728" y="40316"/>
                    <a:pt x="54688" y="36902"/>
                    <a:pt x="55510" y="33965"/>
                  </a:cubicBezTo>
                  <a:cubicBezTo>
                    <a:pt x="56182" y="31564"/>
                    <a:pt x="58657" y="29882"/>
                    <a:pt x="61117" y="29882"/>
                  </a:cubicBezTo>
                  <a:cubicBezTo>
                    <a:pt x="61664" y="29882"/>
                    <a:pt x="62211" y="29966"/>
                    <a:pt x="62737" y="30143"/>
                  </a:cubicBezTo>
                  <a:cubicBezTo>
                    <a:pt x="66237" y="28861"/>
                    <a:pt x="67660" y="24447"/>
                    <a:pt x="66265" y="20991"/>
                  </a:cubicBezTo>
                  <a:cubicBezTo>
                    <a:pt x="64868" y="17535"/>
                    <a:pt x="61115" y="15389"/>
                    <a:pt x="57392" y="15226"/>
                  </a:cubicBezTo>
                  <a:cubicBezTo>
                    <a:pt x="56302" y="15179"/>
                    <a:pt x="55191" y="15275"/>
                    <a:pt x="54134" y="15007"/>
                  </a:cubicBezTo>
                  <a:cubicBezTo>
                    <a:pt x="51145" y="14251"/>
                    <a:pt x="49582" y="10965"/>
                    <a:pt x="46980" y="9310"/>
                  </a:cubicBezTo>
                  <a:cubicBezTo>
                    <a:pt x="46287" y="8869"/>
                    <a:pt x="45224" y="8778"/>
                    <a:pt x="44079" y="8778"/>
                  </a:cubicBezTo>
                  <a:cubicBezTo>
                    <a:pt x="43277" y="8778"/>
                    <a:pt x="42435" y="8823"/>
                    <a:pt x="41651" y="8823"/>
                  </a:cubicBezTo>
                  <a:cubicBezTo>
                    <a:pt x="40795" y="8823"/>
                    <a:pt x="40007" y="8769"/>
                    <a:pt x="39418" y="8547"/>
                  </a:cubicBezTo>
                  <a:cubicBezTo>
                    <a:pt x="38499" y="8200"/>
                    <a:pt x="37525" y="8023"/>
                    <a:pt x="36546" y="8023"/>
                  </a:cubicBezTo>
                  <a:cubicBezTo>
                    <a:pt x="36275" y="8023"/>
                    <a:pt x="36003" y="8037"/>
                    <a:pt x="35731" y="8064"/>
                  </a:cubicBezTo>
                  <a:cubicBezTo>
                    <a:pt x="34635" y="9104"/>
                    <a:pt x="32585" y="9398"/>
                    <a:pt x="31077" y="9499"/>
                  </a:cubicBezTo>
                  <a:cubicBezTo>
                    <a:pt x="29526" y="7990"/>
                    <a:pt x="27655" y="6585"/>
                    <a:pt x="25725" y="5605"/>
                  </a:cubicBezTo>
                  <a:cubicBezTo>
                    <a:pt x="24435" y="4951"/>
                    <a:pt x="22930" y="4260"/>
                    <a:pt x="22532" y="2870"/>
                  </a:cubicBezTo>
                  <a:cubicBezTo>
                    <a:pt x="22012" y="1053"/>
                    <a:pt x="19376" y="125"/>
                    <a:pt x="17200" y="125"/>
                  </a:cubicBezTo>
                  <a:cubicBezTo>
                    <a:pt x="16716" y="125"/>
                    <a:pt x="16254" y="171"/>
                    <a:pt x="15844" y="263"/>
                  </a:cubicBezTo>
                  <a:cubicBezTo>
                    <a:pt x="15181" y="84"/>
                    <a:pt x="14496" y="0"/>
                    <a:pt x="13807" y="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46"/>
            <p:cNvSpPr/>
            <p:nvPr/>
          </p:nvSpPr>
          <p:spPr>
            <a:xfrm>
              <a:off x="2370225" y="830650"/>
              <a:ext cx="1016975" cy="1158500"/>
            </a:xfrm>
            <a:custGeom>
              <a:avLst/>
              <a:gdLst/>
              <a:ahLst/>
              <a:cxnLst/>
              <a:rect l="l" t="t" r="r" b="b"/>
              <a:pathLst>
                <a:path w="40679" h="46340" extrusionOk="0">
                  <a:moveTo>
                    <a:pt x="15780" y="0"/>
                  </a:moveTo>
                  <a:cubicBezTo>
                    <a:pt x="14989" y="0"/>
                    <a:pt x="14213" y="109"/>
                    <a:pt x="13470" y="421"/>
                  </a:cubicBezTo>
                  <a:cubicBezTo>
                    <a:pt x="9879" y="1928"/>
                    <a:pt x="10933" y="5468"/>
                    <a:pt x="8580" y="7572"/>
                  </a:cubicBezTo>
                  <a:cubicBezTo>
                    <a:pt x="6546" y="9390"/>
                    <a:pt x="2788" y="7963"/>
                    <a:pt x="1150" y="10460"/>
                  </a:cubicBezTo>
                  <a:cubicBezTo>
                    <a:pt x="0" y="12215"/>
                    <a:pt x="1289" y="14606"/>
                    <a:pt x="2962" y="15871"/>
                  </a:cubicBezTo>
                  <a:cubicBezTo>
                    <a:pt x="4636" y="17135"/>
                    <a:pt x="6731" y="17894"/>
                    <a:pt x="8056" y="19522"/>
                  </a:cubicBezTo>
                  <a:cubicBezTo>
                    <a:pt x="10183" y="22136"/>
                    <a:pt x="9577" y="26004"/>
                    <a:pt x="8413" y="29169"/>
                  </a:cubicBezTo>
                  <a:cubicBezTo>
                    <a:pt x="7247" y="32332"/>
                    <a:pt x="5603" y="35532"/>
                    <a:pt x="6005" y="38881"/>
                  </a:cubicBezTo>
                  <a:cubicBezTo>
                    <a:pt x="6193" y="40459"/>
                    <a:pt x="6837" y="41956"/>
                    <a:pt x="7675" y="43307"/>
                  </a:cubicBezTo>
                  <a:cubicBezTo>
                    <a:pt x="8488" y="44615"/>
                    <a:pt x="9597" y="45873"/>
                    <a:pt x="11095" y="46235"/>
                  </a:cubicBezTo>
                  <a:cubicBezTo>
                    <a:pt x="11391" y="46306"/>
                    <a:pt x="11688" y="46339"/>
                    <a:pt x="11983" y="46339"/>
                  </a:cubicBezTo>
                  <a:cubicBezTo>
                    <a:pt x="13586" y="46339"/>
                    <a:pt x="15150" y="45367"/>
                    <a:pt x="16368" y="44250"/>
                  </a:cubicBezTo>
                  <a:cubicBezTo>
                    <a:pt x="17812" y="42927"/>
                    <a:pt x="19065" y="41325"/>
                    <a:pt x="20822" y="40465"/>
                  </a:cubicBezTo>
                  <a:cubicBezTo>
                    <a:pt x="23353" y="39224"/>
                    <a:pt x="26610" y="39686"/>
                    <a:pt x="28815" y="37929"/>
                  </a:cubicBezTo>
                  <a:cubicBezTo>
                    <a:pt x="31544" y="35754"/>
                    <a:pt x="31140" y="31606"/>
                    <a:pt x="31890" y="28199"/>
                  </a:cubicBezTo>
                  <a:cubicBezTo>
                    <a:pt x="33150" y="22476"/>
                    <a:pt x="38102" y="18249"/>
                    <a:pt x="40038" y="12718"/>
                  </a:cubicBezTo>
                  <a:cubicBezTo>
                    <a:pt x="40418" y="11636"/>
                    <a:pt x="40679" y="10499"/>
                    <a:pt x="40652" y="9352"/>
                  </a:cubicBezTo>
                  <a:cubicBezTo>
                    <a:pt x="40569" y="5649"/>
                    <a:pt x="37449" y="2571"/>
                    <a:pt x="33956" y="1339"/>
                  </a:cubicBezTo>
                  <a:cubicBezTo>
                    <a:pt x="31938" y="627"/>
                    <a:pt x="29911" y="457"/>
                    <a:pt x="27871" y="457"/>
                  </a:cubicBezTo>
                  <a:cubicBezTo>
                    <a:pt x="26007" y="457"/>
                    <a:pt x="24132" y="599"/>
                    <a:pt x="22245" y="599"/>
                  </a:cubicBezTo>
                  <a:cubicBezTo>
                    <a:pt x="21785" y="599"/>
                    <a:pt x="21325" y="591"/>
                    <a:pt x="20863" y="570"/>
                  </a:cubicBezTo>
                  <a:cubicBezTo>
                    <a:pt x="19225" y="496"/>
                    <a:pt x="17470" y="0"/>
                    <a:pt x="15780" y="0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46"/>
            <p:cNvSpPr/>
            <p:nvPr/>
          </p:nvSpPr>
          <p:spPr>
            <a:xfrm>
              <a:off x="3143325" y="1089650"/>
              <a:ext cx="4064350" cy="3503975"/>
            </a:xfrm>
            <a:custGeom>
              <a:avLst/>
              <a:gdLst/>
              <a:ahLst/>
              <a:cxnLst/>
              <a:rect l="l" t="t" r="r" b="b"/>
              <a:pathLst>
                <a:path w="162574" h="140159" extrusionOk="0">
                  <a:moveTo>
                    <a:pt x="149391" y="0"/>
                  </a:moveTo>
                  <a:cubicBezTo>
                    <a:pt x="148360" y="0"/>
                    <a:pt x="147330" y="156"/>
                    <a:pt x="146349" y="477"/>
                  </a:cubicBezTo>
                  <a:cubicBezTo>
                    <a:pt x="145329" y="812"/>
                    <a:pt x="144363" y="1309"/>
                    <a:pt x="143326" y="1583"/>
                  </a:cubicBezTo>
                  <a:cubicBezTo>
                    <a:pt x="142494" y="1801"/>
                    <a:pt x="141638" y="1870"/>
                    <a:pt x="140776" y="1870"/>
                  </a:cubicBezTo>
                  <a:cubicBezTo>
                    <a:pt x="140050" y="1870"/>
                    <a:pt x="139319" y="1821"/>
                    <a:pt x="138596" y="1772"/>
                  </a:cubicBezTo>
                  <a:lnTo>
                    <a:pt x="130106" y="1191"/>
                  </a:lnTo>
                  <a:cubicBezTo>
                    <a:pt x="129237" y="1132"/>
                    <a:pt x="128350" y="1076"/>
                    <a:pt x="127469" y="1076"/>
                  </a:cubicBezTo>
                  <a:cubicBezTo>
                    <a:pt x="125783" y="1076"/>
                    <a:pt x="124119" y="1281"/>
                    <a:pt x="122644" y="2056"/>
                  </a:cubicBezTo>
                  <a:cubicBezTo>
                    <a:pt x="119360" y="3782"/>
                    <a:pt x="117499" y="8084"/>
                    <a:pt x="113816" y="8529"/>
                  </a:cubicBezTo>
                  <a:cubicBezTo>
                    <a:pt x="113611" y="8554"/>
                    <a:pt x="113408" y="8566"/>
                    <a:pt x="113207" y="8566"/>
                  </a:cubicBezTo>
                  <a:cubicBezTo>
                    <a:pt x="110853" y="8566"/>
                    <a:pt x="108715" y="6973"/>
                    <a:pt x="106473" y="6087"/>
                  </a:cubicBezTo>
                  <a:cubicBezTo>
                    <a:pt x="105100" y="5543"/>
                    <a:pt x="103627" y="5279"/>
                    <a:pt x="102152" y="5279"/>
                  </a:cubicBezTo>
                  <a:cubicBezTo>
                    <a:pt x="99404" y="5279"/>
                    <a:pt x="96647" y="6196"/>
                    <a:pt x="94512" y="7933"/>
                  </a:cubicBezTo>
                  <a:cubicBezTo>
                    <a:pt x="93279" y="7304"/>
                    <a:pt x="93660" y="5468"/>
                    <a:pt x="93225" y="4153"/>
                  </a:cubicBezTo>
                  <a:cubicBezTo>
                    <a:pt x="92771" y="2782"/>
                    <a:pt x="91297" y="1954"/>
                    <a:pt x="89858" y="1828"/>
                  </a:cubicBezTo>
                  <a:cubicBezTo>
                    <a:pt x="89687" y="1813"/>
                    <a:pt x="89517" y="1806"/>
                    <a:pt x="89348" y="1806"/>
                  </a:cubicBezTo>
                  <a:cubicBezTo>
                    <a:pt x="88082" y="1806"/>
                    <a:pt x="86834" y="2194"/>
                    <a:pt x="85623" y="2590"/>
                  </a:cubicBezTo>
                  <a:cubicBezTo>
                    <a:pt x="82664" y="3556"/>
                    <a:pt x="79224" y="5204"/>
                    <a:pt x="78950" y="8303"/>
                  </a:cubicBezTo>
                  <a:cubicBezTo>
                    <a:pt x="78873" y="9176"/>
                    <a:pt x="79068" y="10104"/>
                    <a:pt x="78702" y="10900"/>
                  </a:cubicBezTo>
                  <a:cubicBezTo>
                    <a:pt x="78178" y="12033"/>
                    <a:pt x="76762" y="12408"/>
                    <a:pt x="75881" y="13291"/>
                  </a:cubicBezTo>
                  <a:cubicBezTo>
                    <a:pt x="74831" y="14345"/>
                    <a:pt x="74664" y="15971"/>
                    <a:pt x="74621" y="17458"/>
                  </a:cubicBezTo>
                  <a:cubicBezTo>
                    <a:pt x="74577" y="18944"/>
                    <a:pt x="74563" y="20541"/>
                    <a:pt x="73703" y="21754"/>
                  </a:cubicBezTo>
                  <a:cubicBezTo>
                    <a:pt x="73148" y="22537"/>
                    <a:pt x="71069" y="23068"/>
                    <a:pt x="69376" y="23068"/>
                  </a:cubicBezTo>
                  <a:cubicBezTo>
                    <a:pt x="68445" y="23068"/>
                    <a:pt x="67630" y="22907"/>
                    <a:pt x="67252" y="22539"/>
                  </a:cubicBezTo>
                  <a:cubicBezTo>
                    <a:pt x="66636" y="21940"/>
                    <a:pt x="65905" y="21693"/>
                    <a:pt x="65124" y="21693"/>
                  </a:cubicBezTo>
                  <a:cubicBezTo>
                    <a:pt x="63293" y="21693"/>
                    <a:pt x="61194" y="23048"/>
                    <a:pt x="59696" y="24392"/>
                  </a:cubicBezTo>
                  <a:lnTo>
                    <a:pt x="53326" y="30110"/>
                  </a:lnTo>
                  <a:cubicBezTo>
                    <a:pt x="51731" y="31541"/>
                    <a:pt x="50013" y="33034"/>
                    <a:pt x="47899" y="33389"/>
                  </a:cubicBezTo>
                  <a:cubicBezTo>
                    <a:pt x="47672" y="33427"/>
                    <a:pt x="47440" y="33446"/>
                    <a:pt x="47206" y="33446"/>
                  </a:cubicBezTo>
                  <a:cubicBezTo>
                    <a:pt x="45267" y="33446"/>
                    <a:pt x="43232" y="32171"/>
                    <a:pt x="43155" y="30259"/>
                  </a:cubicBezTo>
                  <a:cubicBezTo>
                    <a:pt x="43563" y="29875"/>
                    <a:pt x="44085" y="29761"/>
                    <a:pt x="44655" y="29761"/>
                  </a:cubicBezTo>
                  <a:cubicBezTo>
                    <a:pt x="45498" y="29761"/>
                    <a:pt x="46445" y="30012"/>
                    <a:pt x="47276" y="30012"/>
                  </a:cubicBezTo>
                  <a:cubicBezTo>
                    <a:pt x="47872" y="30012"/>
                    <a:pt x="48409" y="29883"/>
                    <a:pt x="48805" y="29438"/>
                  </a:cubicBezTo>
                  <a:cubicBezTo>
                    <a:pt x="49977" y="28121"/>
                    <a:pt x="48243" y="26238"/>
                    <a:pt x="46718" y="25356"/>
                  </a:cubicBezTo>
                  <a:cubicBezTo>
                    <a:pt x="43929" y="23744"/>
                    <a:pt x="41047" y="22101"/>
                    <a:pt x="37854" y="21667"/>
                  </a:cubicBezTo>
                  <a:cubicBezTo>
                    <a:pt x="37395" y="21605"/>
                    <a:pt x="36928" y="21573"/>
                    <a:pt x="36459" y="21573"/>
                  </a:cubicBezTo>
                  <a:cubicBezTo>
                    <a:pt x="33662" y="21573"/>
                    <a:pt x="30804" y="22696"/>
                    <a:pt x="29384" y="25062"/>
                  </a:cubicBezTo>
                  <a:cubicBezTo>
                    <a:pt x="27966" y="27426"/>
                    <a:pt x="28225" y="30512"/>
                    <a:pt x="26820" y="32884"/>
                  </a:cubicBezTo>
                  <a:cubicBezTo>
                    <a:pt x="25941" y="34369"/>
                    <a:pt x="24491" y="35431"/>
                    <a:pt x="23493" y="36839"/>
                  </a:cubicBezTo>
                  <a:cubicBezTo>
                    <a:pt x="22495" y="38247"/>
                    <a:pt x="22067" y="40372"/>
                    <a:pt x="23291" y="41591"/>
                  </a:cubicBezTo>
                  <a:cubicBezTo>
                    <a:pt x="24277" y="42574"/>
                    <a:pt x="25957" y="42576"/>
                    <a:pt x="26934" y="43568"/>
                  </a:cubicBezTo>
                  <a:cubicBezTo>
                    <a:pt x="27686" y="44334"/>
                    <a:pt x="27942" y="45612"/>
                    <a:pt x="28928" y="46032"/>
                  </a:cubicBezTo>
                  <a:cubicBezTo>
                    <a:pt x="29116" y="46112"/>
                    <a:pt x="29308" y="46149"/>
                    <a:pt x="29499" y="46149"/>
                  </a:cubicBezTo>
                  <a:cubicBezTo>
                    <a:pt x="30453" y="46149"/>
                    <a:pt x="31375" y="45228"/>
                    <a:pt x="31599" y="44232"/>
                  </a:cubicBezTo>
                  <a:cubicBezTo>
                    <a:pt x="31870" y="43035"/>
                    <a:pt x="31491" y="41803"/>
                    <a:pt x="31294" y="40594"/>
                  </a:cubicBezTo>
                  <a:cubicBezTo>
                    <a:pt x="30707" y="36976"/>
                    <a:pt x="32524" y="32527"/>
                    <a:pt x="36153" y="32010"/>
                  </a:cubicBezTo>
                  <a:cubicBezTo>
                    <a:pt x="36979" y="32041"/>
                    <a:pt x="37253" y="33221"/>
                    <a:pt x="36881" y="33960"/>
                  </a:cubicBezTo>
                  <a:cubicBezTo>
                    <a:pt x="36512" y="34700"/>
                    <a:pt x="35790" y="35213"/>
                    <a:pt x="35400" y="35941"/>
                  </a:cubicBezTo>
                  <a:cubicBezTo>
                    <a:pt x="34663" y="37314"/>
                    <a:pt x="35518" y="39272"/>
                    <a:pt x="37026" y="39667"/>
                  </a:cubicBezTo>
                  <a:cubicBezTo>
                    <a:pt x="38598" y="40078"/>
                    <a:pt x="41223" y="39748"/>
                    <a:pt x="41017" y="41358"/>
                  </a:cubicBezTo>
                  <a:cubicBezTo>
                    <a:pt x="40797" y="43068"/>
                    <a:pt x="37630" y="41948"/>
                    <a:pt x="36606" y="43336"/>
                  </a:cubicBezTo>
                  <a:cubicBezTo>
                    <a:pt x="36002" y="44155"/>
                    <a:pt x="36537" y="45296"/>
                    <a:pt x="36521" y="46313"/>
                  </a:cubicBezTo>
                  <a:cubicBezTo>
                    <a:pt x="36494" y="48303"/>
                    <a:pt x="34299" y="49599"/>
                    <a:pt x="32313" y="49739"/>
                  </a:cubicBezTo>
                  <a:cubicBezTo>
                    <a:pt x="32097" y="49755"/>
                    <a:pt x="31880" y="49762"/>
                    <a:pt x="31663" y="49762"/>
                  </a:cubicBezTo>
                  <a:cubicBezTo>
                    <a:pt x="30164" y="49762"/>
                    <a:pt x="28664" y="49439"/>
                    <a:pt x="27166" y="49439"/>
                  </a:cubicBezTo>
                  <a:cubicBezTo>
                    <a:pt x="26898" y="49439"/>
                    <a:pt x="26629" y="49449"/>
                    <a:pt x="26361" y="49474"/>
                  </a:cubicBezTo>
                  <a:cubicBezTo>
                    <a:pt x="24379" y="49654"/>
                    <a:pt x="22222" y="51058"/>
                    <a:pt x="22312" y="53044"/>
                  </a:cubicBezTo>
                  <a:cubicBezTo>
                    <a:pt x="19567" y="54331"/>
                    <a:pt x="16715" y="55374"/>
                    <a:pt x="13788" y="56164"/>
                  </a:cubicBezTo>
                  <a:cubicBezTo>
                    <a:pt x="13912" y="58317"/>
                    <a:pt x="17975" y="58517"/>
                    <a:pt x="17960" y="60675"/>
                  </a:cubicBezTo>
                  <a:cubicBezTo>
                    <a:pt x="17949" y="61887"/>
                    <a:pt x="16542" y="62556"/>
                    <a:pt x="15302" y="62556"/>
                  </a:cubicBezTo>
                  <a:cubicBezTo>
                    <a:pt x="15219" y="62556"/>
                    <a:pt x="15137" y="62553"/>
                    <a:pt x="15056" y="62547"/>
                  </a:cubicBezTo>
                  <a:cubicBezTo>
                    <a:pt x="14072" y="62475"/>
                    <a:pt x="13082" y="62160"/>
                    <a:pt x="12113" y="62160"/>
                  </a:cubicBezTo>
                  <a:cubicBezTo>
                    <a:pt x="11810" y="62160"/>
                    <a:pt x="11508" y="62191"/>
                    <a:pt x="11210" y="62270"/>
                  </a:cubicBezTo>
                  <a:cubicBezTo>
                    <a:pt x="9047" y="62839"/>
                    <a:pt x="8290" y="65880"/>
                    <a:pt x="9487" y="67769"/>
                  </a:cubicBezTo>
                  <a:cubicBezTo>
                    <a:pt x="10572" y="69481"/>
                    <a:pt x="12694" y="70258"/>
                    <a:pt x="14741" y="70258"/>
                  </a:cubicBezTo>
                  <a:cubicBezTo>
                    <a:pt x="14954" y="70258"/>
                    <a:pt x="15165" y="70249"/>
                    <a:pt x="15375" y="70233"/>
                  </a:cubicBezTo>
                  <a:cubicBezTo>
                    <a:pt x="16269" y="70162"/>
                    <a:pt x="17225" y="69924"/>
                    <a:pt x="17785" y="69223"/>
                  </a:cubicBezTo>
                  <a:cubicBezTo>
                    <a:pt x="18318" y="68554"/>
                    <a:pt x="18362" y="67634"/>
                    <a:pt x="18586" y="66808"/>
                  </a:cubicBezTo>
                  <a:cubicBezTo>
                    <a:pt x="19089" y="64960"/>
                    <a:pt x="20667" y="63445"/>
                    <a:pt x="22534" y="63019"/>
                  </a:cubicBezTo>
                  <a:cubicBezTo>
                    <a:pt x="23588" y="62778"/>
                    <a:pt x="24878" y="62758"/>
                    <a:pt x="25444" y="61839"/>
                  </a:cubicBezTo>
                  <a:cubicBezTo>
                    <a:pt x="27854" y="63143"/>
                    <a:pt x="29550" y="65685"/>
                    <a:pt x="29826" y="68413"/>
                  </a:cubicBezTo>
                  <a:cubicBezTo>
                    <a:pt x="30020" y="68663"/>
                    <a:pt x="30274" y="68770"/>
                    <a:pt x="30543" y="68770"/>
                  </a:cubicBezTo>
                  <a:cubicBezTo>
                    <a:pt x="31347" y="68770"/>
                    <a:pt x="32287" y="67809"/>
                    <a:pt x="32159" y="66868"/>
                  </a:cubicBezTo>
                  <a:cubicBezTo>
                    <a:pt x="31991" y="65614"/>
                    <a:pt x="30882" y="64743"/>
                    <a:pt x="30003" y="63834"/>
                  </a:cubicBezTo>
                  <a:cubicBezTo>
                    <a:pt x="29122" y="62923"/>
                    <a:pt x="28387" y="61510"/>
                    <a:pt x="29078" y="60448"/>
                  </a:cubicBezTo>
                  <a:lnTo>
                    <a:pt x="29078" y="60448"/>
                  </a:lnTo>
                  <a:cubicBezTo>
                    <a:pt x="33197" y="61658"/>
                    <a:pt x="36527" y="65238"/>
                    <a:pt x="37435" y="69435"/>
                  </a:cubicBezTo>
                  <a:cubicBezTo>
                    <a:pt x="38871" y="69149"/>
                    <a:pt x="39664" y="67205"/>
                    <a:pt x="38838" y="65997"/>
                  </a:cubicBezTo>
                  <a:cubicBezTo>
                    <a:pt x="39003" y="65628"/>
                    <a:pt x="39328" y="65472"/>
                    <a:pt x="39697" y="65472"/>
                  </a:cubicBezTo>
                  <a:cubicBezTo>
                    <a:pt x="40331" y="65472"/>
                    <a:pt x="41094" y="65932"/>
                    <a:pt x="41391" y="66558"/>
                  </a:cubicBezTo>
                  <a:cubicBezTo>
                    <a:pt x="41862" y="67549"/>
                    <a:pt x="41819" y="68770"/>
                    <a:pt x="42492" y="69636"/>
                  </a:cubicBezTo>
                  <a:cubicBezTo>
                    <a:pt x="43175" y="70517"/>
                    <a:pt x="44261" y="70711"/>
                    <a:pt x="45451" y="70711"/>
                  </a:cubicBezTo>
                  <a:cubicBezTo>
                    <a:pt x="46388" y="70711"/>
                    <a:pt x="47390" y="70590"/>
                    <a:pt x="48312" y="70590"/>
                  </a:cubicBezTo>
                  <a:cubicBezTo>
                    <a:pt x="49551" y="70590"/>
                    <a:pt x="50643" y="70808"/>
                    <a:pt x="51235" y="71828"/>
                  </a:cubicBezTo>
                  <a:cubicBezTo>
                    <a:pt x="52336" y="73723"/>
                    <a:pt x="49909" y="75927"/>
                    <a:pt x="47711" y="75927"/>
                  </a:cubicBezTo>
                  <a:cubicBezTo>
                    <a:pt x="47678" y="75927"/>
                    <a:pt x="47645" y="75926"/>
                    <a:pt x="47613" y="75925"/>
                  </a:cubicBezTo>
                  <a:cubicBezTo>
                    <a:pt x="45391" y="75856"/>
                    <a:pt x="43361" y="74585"/>
                    <a:pt x="41147" y="74365"/>
                  </a:cubicBezTo>
                  <a:cubicBezTo>
                    <a:pt x="40897" y="74340"/>
                    <a:pt x="40647" y="74329"/>
                    <a:pt x="40397" y="74329"/>
                  </a:cubicBezTo>
                  <a:cubicBezTo>
                    <a:pt x="38218" y="74329"/>
                    <a:pt x="36082" y="75200"/>
                    <a:pt x="33896" y="75455"/>
                  </a:cubicBezTo>
                  <a:cubicBezTo>
                    <a:pt x="33619" y="75487"/>
                    <a:pt x="33335" y="75503"/>
                    <a:pt x="33048" y="75503"/>
                  </a:cubicBezTo>
                  <a:cubicBezTo>
                    <a:pt x="30807" y="75503"/>
                    <a:pt x="28395" y="74514"/>
                    <a:pt x="27939" y="72388"/>
                  </a:cubicBezTo>
                  <a:cubicBezTo>
                    <a:pt x="27802" y="71741"/>
                    <a:pt x="27855" y="71030"/>
                    <a:pt x="27514" y="70464"/>
                  </a:cubicBezTo>
                  <a:cubicBezTo>
                    <a:pt x="27109" y="69793"/>
                    <a:pt x="26279" y="69553"/>
                    <a:pt x="25473" y="69553"/>
                  </a:cubicBezTo>
                  <a:cubicBezTo>
                    <a:pt x="25313" y="69553"/>
                    <a:pt x="25154" y="69562"/>
                    <a:pt x="24999" y="69580"/>
                  </a:cubicBezTo>
                  <a:cubicBezTo>
                    <a:pt x="21817" y="69942"/>
                    <a:pt x="18598" y="72595"/>
                    <a:pt x="15740" y="72595"/>
                  </a:cubicBezTo>
                  <a:cubicBezTo>
                    <a:pt x="14956" y="72595"/>
                    <a:pt x="14199" y="72395"/>
                    <a:pt x="13478" y="71894"/>
                  </a:cubicBezTo>
                  <a:cubicBezTo>
                    <a:pt x="11337" y="76062"/>
                    <a:pt x="6101" y="77629"/>
                    <a:pt x="3179" y="81294"/>
                  </a:cubicBezTo>
                  <a:cubicBezTo>
                    <a:pt x="0" y="85282"/>
                    <a:pt x="268" y="91440"/>
                    <a:pt x="3354" y="95500"/>
                  </a:cubicBezTo>
                  <a:cubicBezTo>
                    <a:pt x="6050" y="99045"/>
                    <a:pt x="10552" y="100957"/>
                    <a:pt x="15019" y="100957"/>
                  </a:cubicBezTo>
                  <a:cubicBezTo>
                    <a:pt x="15667" y="100957"/>
                    <a:pt x="16314" y="100917"/>
                    <a:pt x="16954" y="100836"/>
                  </a:cubicBezTo>
                  <a:cubicBezTo>
                    <a:pt x="17630" y="100750"/>
                    <a:pt x="18327" y="100626"/>
                    <a:pt x="19005" y="100626"/>
                  </a:cubicBezTo>
                  <a:cubicBezTo>
                    <a:pt x="19489" y="100626"/>
                    <a:pt x="19963" y="100690"/>
                    <a:pt x="20413" y="100875"/>
                  </a:cubicBezTo>
                  <a:cubicBezTo>
                    <a:pt x="21482" y="101317"/>
                    <a:pt x="22166" y="102352"/>
                    <a:pt x="23058" y="103088"/>
                  </a:cubicBezTo>
                  <a:cubicBezTo>
                    <a:pt x="23580" y="103519"/>
                    <a:pt x="24303" y="103823"/>
                    <a:pt x="24961" y="103823"/>
                  </a:cubicBezTo>
                  <a:cubicBezTo>
                    <a:pt x="25427" y="103823"/>
                    <a:pt x="25861" y="103670"/>
                    <a:pt x="26168" y="103301"/>
                  </a:cubicBezTo>
                  <a:lnTo>
                    <a:pt x="26168" y="103301"/>
                  </a:lnTo>
                  <a:cubicBezTo>
                    <a:pt x="25321" y="105399"/>
                    <a:pt x="25557" y="107902"/>
                    <a:pt x="26779" y="109805"/>
                  </a:cubicBezTo>
                  <a:cubicBezTo>
                    <a:pt x="28099" y="111859"/>
                    <a:pt x="30559" y="113484"/>
                    <a:pt x="30509" y="115926"/>
                  </a:cubicBezTo>
                  <a:cubicBezTo>
                    <a:pt x="30482" y="117190"/>
                    <a:pt x="29748" y="118318"/>
                    <a:pt x="29403" y="119536"/>
                  </a:cubicBezTo>
                  <a:cubicBezTo>
                    <a:pt x="27829" y="125109"/>
                    <a:pt x="34415" y="129657"/>
                    <a:pt x="35455" y="135354"/>
                  </a:cubicBezTo>
                  <a:cubicBezTo>
                    <a:pt x="35736" y="136888"/>
                    <a:pt x="35735" y="138735"/>
                    <a:pt x="37029" y="139601"/>
                  </a:cubicBezTo>
                  <a:cubicBezTo>
                    <a:pt x="37625" y="139999"/>
                    <a:pt x="38374" y="140081"/>
                    <a:pt x="39090" y="140127"/>
                  </a:cubicBezTo>
                  <a:cubicBezTo>
                    <a:pt x="39409" y="140148"/>
                    <a:pt x="39736" y="140158"/>
                    <a:pt x="40067" y="140158"/>
                  </a:cubicBezTo>
                  <a:cubicBezTo>
                    <a:pt x="43538" y="140158"/>
                    <a:pt x="47454" y="138962"/>
                    <a:pt x="48151" y="135675"/>
                  </a:cubicBezTo>
                  <a:cubicBezTo>
                    <a:pt x="48366" y="134657"/>
                    <a:pt x="48212" y="133602"/>
                    <a:pt x="48243" y="132560"/>
                  </a:cubicBezTo>
                  <a:cubicBezTo>
                    <a:pt x="48336" y="129451"/>
                    <a:pt x="50239" y="126459"/>
                    <a:pt x="53017" y="125056"/>
                  </a:cubicBezTo>
                  <a:cubicBezTo>
                    <a:pt x="53771" y="124675"/>
                    <a:pt x="54600" y="124390"/>
                    <a:pt x="55202" y="123799"/>
                  </a:cubicBezTo>
                  <a:cubicBezTo>
                    <a:pt x="56528" y="122495"/>
                    <a:pt x="56234" y="120283"/>
                    <a:pt x="55553" y="118553"/>
                  </a:cubicBezTo>
                  <a:cubicBezTo>
                    <a:pt x="54872" y="116821"/>
                    <a:pt x="53881" y="115076"/>
                    <a:pt x="54120" y="113231"/>
                  </a:cubicBezTo>
                  <a:cubicBezTo>
                    <a:pt x="54502" y="110269"/>
                    <a:pt x="57681" y="108706"/>
                    <a:pt x="60090" y="106941"/>
                  </a:cubicBezTo>
                  <a:cubicBezTo>
                    <a:pt x="63716" y="104284"/>
                    <a:pt x="66206" y="100125"/>
                    <a:pt x="66835" y="95675"/>
                  </a:cubicBezTo>
                  <a:lnTo>
                    <a:pt x="66835" y="95675"/>
                  </a:lnTo>
                  <a:cubicBezTo>
                    <a:pt x="65061" y="96232"/>
                    <a:pt x="63075" y="96745"/>
                    <a:pt x="61220" y="96745"/>
                  </a:cubicBezTo>
                  <a:cubicBezTo>
                    <a:pt x="59581" y="96745"/>
                    <a:pt x="58045" y="96344"/>
                    <a:pt x="56849" y="95215"/>
                  </a:cubicBezTo>
                  <a:cubicBezTo>
                    <a:pt x="55965" y="94380"/>
                    <a:pt x="55421" y="93259"/>
                    <a:pt x="54897" y="92162"/>
                  </a:cubicBezTo>
                  <a:lnTo>
                    <a:pt x="50173" y="82291"/>
                  </a:lnTo>
                  <a:cubicBezTo>
                    <a:pt x="49966" y="81857"/>
                    <a:pt x="49755" y="81362"/>
                    <a:pt x="49925" y="80912"/>
                  </a:cubicBezTo>
                  <a:cubicBezTo>
                    <a:pt x="50074" y="80517"/>
                    <a:pt x="50366" y="80356"/>
                    <a:pt x="50717" y="80356"/>
                  </a:cubicBezTo>
                  <a:cubicBezTo>
                    <a:pt x="51453" y="80356"/>
                    <a:pt x="52449" y="81064"/>
                    <a:pt x="52928" y="81807"/>
                  </a:cubicBezTo>
                  <a:cubicBezTo>
                    <a:pt x="55452" y="85724"/>
                    <a:pt x="57718" y="89804"/>
                    <a:pt x="59707" y="94020"/>
                  </a:cubicBezTo>
                  <a:cubicBezTo>
                    <a:pt x="63791" y="93273"/>
                    <a:pt x="67648" y="91596"/>
                    <a:pt x="70980" y="89118"/>
                  </a:cubicBezTo>
                  <a:cubicBezTo>
                    <a:pt x="72037" y="88329"/>
                    <a:pt x="73088" y="87386"/>
                    <a:pt x="73445" y="86117"/>
                  </a:cubicBezTo>
                  <a:cubicBezTo>
                    <a:pt x="73802" y="84846"/>
                    <a:pt x="73146" y="83218"/>
                    <a:pt x="71846" y="82993"/>
                  </a:cubicBezTo>
                  <a:cubicBezTo>
                    <a:pt x="71723" y="82971"/>
                    <a:pt x="71600" y="82963"/>
                    <a:pt x="71476" y="82963"/>
                  </a:cubicBezTo>
                  <a:cubicBezTo>
                    <a:pt x="71093" y="82963"/>
                    <a:pt x="70708" y="83045"/>
                    <a:pt x="70324" y="83086"/>
                  </a:cubicBezTo>
                  <a:cubicBezTo>
                    <a:pt x="70133" y="83106"/>
                    <a:pt x="69943" y="83115"/>
                    <a:pt x="69755" y="83115"/>
                  </a:cubicBezTo>
                  <a:cubicBezTo>
                    <a:pt x="66927" y="83115"/>
                    <a:pt x="64468" y="80925"/>
                    <a:pt x="62588" y="78727"/>
                  </a:cubicBezTo>
                  <a:cubicBezTo>
                    <a:pt x="63132" y="78118"/>
                    <a:pt x="63852" y="77890"/>
                    <a:pt x="64640" y="77890"/>
                  </a:cubicBezTo>
                  <a:cubicBezTo>
                    <a:pt x="65842" y="77890"/>
                    <a:pt x="67201" y="78421"/>
                    <a:pt x="68334" y="78941"/>
                  </a:cubicBezTo>
                  <a:cubicBezTo>
                    <a:pt x="71699" y="80486"/>
                    <a:pt x="75249" y="81588"/>
                    <a:pt x="78895" y="82221"/>
                  </a:cubicBezTo>
                  <a:cubicBezTo>
                    <a:pt x="79803" y="82378"/>
                    <a:pt x="80736" y="82513"/>
                    <a:pt x="81554" y="82936"/>
                  </a:cubicBezTo>
                  <a:cubicBezTo>
                    <a:pt x="82126" y="83232"/>
                    <a:pt x="82622" y="83658"/>
                    <a:pt x="83095" y="84096"/>
                  </a:cubicBezTo>
                  <a:cubicBezTo>
                    <a:pt x="87298" y="87967"/>
                    <a:pt x="90407" y="93013"/>
                    <a:pt x="91975" y="98509"/>
                  </a:cubicBezTo>
                  <a:cubicBezTo>
                    <a:pt x="92104" y="98538"/>
                    <a:pt x="92231" y="98552"/>
                    <a:pt x="92354" y="98552"/>
                  </a:cubicBezTo>
                  <a:cubicBezTo>
                    <a:pt x="93754" y="98552"/>
                    <a:pt x="94717" y="96760"/>
                    <a:pt x="94833" y="95252"/>
                  </a:cubicBezTo>
                  <a:cubicBezTo>
                    <a:pt x="94960" y="93612"/>
                    <a:pt x="94769" y="91722"/>
                    <a:pt x="95948" y="90578"/>
                  </a:cubicBezTo>
                  <a:cubicBezTo>
                    <a:pt x="96875" y="89678"/>
                    <a:pt x="98399" y="89556"/>
                    <a:pt x="99214" y="88552"/>
                  </a:cubicBezTo>
                  <a:cubicBezTo>
                    <a:pt x="100238" y="87289"/>
                    <a:pt x="99703" y="85157"/>
                    <a:pt x="100900" y="84056"/>
                  </a:cubicBezTo>
                  <a:cubicBezTo>
                    <a:pt x="101284" y="83704"/>
                    <a:pt x="101728" y="83552"/>
                    <a:pt x="102190" y="83552"/>
                  </a:cubicBezTo>
                  <a:cubicBezTo>
                    <a:pt x="103537" y="83552"/>
                    <a:pt x="105034" y="84844"/>
                    <a:pt x="105630" y="86240"/>
                  </a:cubicBezTo>
                  <a:cubicBezTo>
                    <a:pt x="106431" y="88116"/>
                    <a:pt x="106723" y="90422"/>
                    <a:pt x="108410" y="91569"/>
                  </a:cubicBezTo>
                  <a:lnTo>
                    <a:pt x="111137" y="91176"/>
                  </a:lnTo>
                  <a:cubicBezTo>
                    <a:pt x="111152" y="95778"/>
                    <a:pt x="112750" y="100362"/>
                    <a:pt x="115602" y="103975"/>
                  </a:cubicBezTo>
                  <a:cubicBezTo>
                    <a:pt x="117157" y="103161"/>
                    <a:pt x="116453" y="100795"/>
                    <a:pt x="115480" y="99330"/>
                  </a:cubicBezTo>
                  <a:cubicBezTo>
                    <a:pt x="114508" y="97866"/>
                    <a:pt x="113554" y="95681"/>
                    <a:pt x="114936" y="94596"/>
                  </a:cubicBezTo>
                  <a:lnTo>
                    <a:pt x="114936" y="94596"/>
                  </a:lnTo>
                  <a:cubicBezTo>
                    <a:pt x="116854" y="94614"/>
                    <a:pt x="117747" y="97259"/>
                    <a:pt x="119611" y="97712"/>
                  </a:cubicBezTo>
                  <a:cubicBezTo>
                    <a:pt x="119777" y="97752"/>
                    <a:pt x="119940" y="97771"/>
                    <a:pt x="120101" y="97771"/>
                  </a:cubicBezTo>
                  <a:cubicBezTo>
                    <a:pt x="121744" y="97771"/>
                    <a:pt x="123089" y="95790"/>
                    <a:pt x="122784" y="94080"/>
                  </a:cubicBezTo>
                  <a:cubicBezTo>
                    <a:pt x="122451" y="92201"/>
                    <a:pt x="120835" y="90820"/>
                    <a:pt x="119169" y="89895"/>
                  </a:cubicBezTo>
                  <a:cubicBezTo>
                    <a:pt x="117675" y="88258"/>
                    <a:pt x="119833" y="85644"/>
                    <a:pt x="122018" y="85274"/>
                  </a:cubicBezTo>
                  <a:cubicBezTo>
                    <a:pt x="122730" y="85153"/>
                    <a:pt x="123464" y="85138"/>
                    <a:pt x="124199" y="85138"/>
                  </a:cubicBezTo>
                  <a:cubicBezTo>
                    <a:pt x="124443" y="85138"/>
                    <a:pt x="124686" y="85140"/>
                    <a:pt x="124930" y="85140"/>
                  </a:cubicBezTo>
                  <a:cubicBezTo>
                    <a:pt x="126201" y="85140"/>
                    <a:pt x="127452" y="85095"/>
                    <a:pt x="128573" y="84531"/>
                  </a:cubicBezTo>
                  <a:cubicBezTo>
                    <a:pt x="130946" y="83339"/>
                    <a:pt x="131739" y="80207"/>
                    <a:pt x="131200" y="77607"/>
                  </a:cubicBezTo>
                  <a:cubicBezTo>
                    <a:pt x="130659" y="75007"/>
                    <a:pt x="129117" y="72748"/>
                    <a:pt x="127857" y="70410"/>
                  </a:cubicBezTo>
                  <a:cubicBezTo>
                    <a:pt x="126781" y="68413"/>
                    <a:pt x="126249" y="65298"/>
                    <a:pt x="128341" y="64420"/>
                  </a:cubicBezTo>
                  <a:cubicBezTo>
                    <a:pt x="128900" y="64186"/>
                    <a:pt x="129528" y="64195"/>
                    <a:pt x="130135" y="64170"/>
                  </a:cubicBezTo>
                  <a:cubicBezTo>
                    <a:pt x="138047" y="63837"/>
                    <a:pt x="144592" y="55459"/>
                    <a:pt x="143005" y="47701"/>
                  </a:cubicBezTo>
                  <a:cubicBezTo>
                    <a:pt x="142706" y="46238"/>
                    <a:pt x="142140" y="44786"/>
                    <a:pt x="141097" y="43719"/>
                  </a:cubicBezTo>
                  <a:cubicBezTo>
                    <a:pt x="139216" y="41800"/>
                    <a:pt x="136024" y="41349"/>
                    <a:pt x="134619" y="39057"/>
                  </a:cubicBezTo>
                  <a:cubicBezTo>
                    <a:pt x="132900" y="36255"/>
                    <a:pt x="135025" y="32537"/>
                    <a:pt x="137778" y="30737"/>
                  </a:cubicBezTo>
                  <a:cubicBezTo>
                    <a:pt x="140529" y="28938"/>
                    <a:pt x="143891" y="28156"/>
                    <a:pt x="146461" y="26105"/>
                  </a:cubicBezTo>
                  <a:cubicBezTo>
                    <a:pt x="147145" y="26087"/>
                    <a:pt x="147512" y="25417"/>
                    <a:pt x="147638" y="24743"/>
                  </a:cubicBezTo>
                  <a:cubicBezTo>
                    <a:pt x="147716" y="24319"/>
                    <a:pt x="147611" y="23887"/>
                    <a:pt x="147608" y="23456"/>
                  </a:cubicBezTo>
                  <a:cubicBezTo>
                    <a:pt x="147598" y="22276"/>
                    <a:pt x="148442" y="21139"/>
                    <a:pt x="149574" y="20805"/>
                  </a:cubicBezTo>
                  <a:cubicBezTo>
                    <a:pt x="149811" y="20736"/>
                    <a:pt x="150056" y="20702"/>
                    <a:pt x="150302" y="20702"/>
                  </a:cubicBezTo>
                  <a:cubicBezTo>
                    <a:pt x="151231" y="20702"/>
                    <a:pt x="152165" y="21179"/>
                    <a:pt x="152664" y="21968"/>
                  </a:cubicBezTo>
                  <a:cubicBezTo>
                    <a:pt x="153442" y="23198"/>
                    <a:pt x="153129" y="24821"/>
                    <a:pt x="152563" y="26163"/>
                  </a:cubicBezTo>
                  <a:cubicBezTo>
                    <a:pt x="151998" y="27505"/>
                    <a:pt x="151199" y="28790"/>
                    <a:pt x="151051" y="30239"/>
                  </a:cubicBezTo>
                  <a:cubicBezTo>
                    <a:pt x="150905" y="31687"/>
                    <a:pt x="151726" y="33391"/>
                    <a:pt x="153173" y="33553"/>
                  </a:cubicBezTo>
                  <a:cubicBezTo>
                    <a:pt x="153252" y="33562"/>
                    <a:pt x="153330" y="33566"/>
                    <a:pt x="153406" y="33566"/>
                  </a:cubicBezTo>
                  <a:cubicBezTo>
                    <a:pt x="155043" y="33566"/>
                    <a:pt x="156090" y="31574"/>
                    <a:pt x="156201" y="29877"/>
                  </a:cubicBezTo>
                  <a:cubicBezTo>
                    <a:pt x="156318" y="28099"/>
                    <a:pt x="155972" y="26160"/>
                    <a:pt x="156925" y="24659"/>
                  </a:cubicBezTo>
                  <a:cubicBezTo>
                    <a:pt x="158377" y="22374"/>
                    <a:pt x="162385" y="21839"/>
                    <a:pt x="162490" y="19133"/>
                  </a:cubicBezTo>
                  <a:cubicBezTo>
                    <a:pt x="162574" y="16945"/>
                    <a:pt x="159821" y="15661"/>
                    <a:pt x="159327" y="13530"/>
                  </a:cubicBezTo>
                  <a:cubicBezTo>
                    <a:pt x="159129" y="12668"/>
                    <a:pt x="159325" y="11773"/>
                    <a:pt x="159405" y="10894"/>
                  </a:cubicBezTo>
                  <a:cubicBezTo>
                    <a:pt x="159709" y="7612"/>
                    <a:pt x="158263" y="4218"/>
                    <a:pt x="155688" y="2163"/>
                  </a:cubicBezTo>
                  <a:cubicBezTo>
                    <a:pt x="153919" y="751"/>
                    <a:pt x="151652" y="0"/>
                    <a:pt x="149391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46"/>
            <p:cNvSpPr/>
            <p:nvPr/>
          </p:nvSpPr>
          <p:spPr>
            <a:xfrm>
              <a:off x="6146600" y="3671525"/>
              <a:ext cx="342925" cy="189500"/>
            </a:xfrm>
            <a:custGeom>
              <a:avLst/>
              <a:gdLst/>
              <a:ahLst/>
              <a:cxnLst/>
              <a:rect l="l" t="t" r="r" b="b"/>
              <a:pathLst>
                <a:path w="13717" h="7580" extrusionOk="0">
                  <a:moveTo>
                    <a:pt x="9951" y="0"/>
                  </a:moveTo>
                  <a:cubicBezTo>
                    <a:pt x="6355" y="0"/>
                    <a:pt x="1" y="1281"/>
                    <a:pt x="2486" y="4894"/>
                  </a:cubicBezTo>
                  <a:cubicBezTo>
                    <a:pt x="3169" y="5885"/>
                    <a:pt x="4297" y="6467"/>
                    <a:pt x="5404" y="6938"/>
                  </a:cubicBezTo>
                  <a:cubicBezTo>
                    <a:pt x="6217" y="7282"/>
                    <a:pt x="7136" y="7580"/>
                    <a:pt x="8003" y="7580"/>
                  </a:cubicBezTo>
                  <a:cubicBezTo>
                    <a:pt x="8565" y="7580"/>
                    <a:pt x="9106" y="7454"/>
                    <a:pt x="9581" y="7134"/>
                  </a:cubicBezTo>
                  <a:cubicBezTo>
                    <a:pt x="10406" y="6577"/>
                    <a:pt x="13156" y="2774"/>
                    <a:pt x="13348" y="1948"/>
                  </a:cubicBezTo>
                  <a:cubicBezTo>
                    <a:pt x="13716" y="358"/>
                    <a:pt x="13186" y="447"/>
                    <a:pt x="11597" y="126"/>
                  </a:cubicBezTo>
                  <a:cubicBezTo>
                    <a:pt x="11194" y="44"/>
                    <a:pt x="10620" y="0"/>
                    <a:pt x="99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46"/>
            <p:cNvSpPr/>
            <p:nvPr/>
          </p:nvSpPr>
          <p:spPr>
            <a:xfrm>
              <a:off x="5901600" y="3652500"/>
              <a:ext cx="558700" cy="402875"/>
            </a:xfrm>
            <a:custGeom>
              <a:avLst/>
              <a:gdLst/>
              <a:ahLst/>
              <a:cxnLst/>
              <a:rect l="l" t="t" r="r" b="b"/>
              <a:pathLst>
                <a:path w="22348" h="16115" extrusionOk="0">
                  <a:moveTo>
                    <a:pt x="946" y="1"/>
                  </a:moveTo>
                  <a:cubicBezTo>
                    <a:pt x="616" y="1"/>
                    <a:pt x="299" y="66"/>
                    <a:pt x="1" y="208"/>
                  </a:cubicBezTo>
                  <a:cubicBezTo>
                    <a:pt x="742" y="1762"/>
                    <a:pt x="2032" y="3475"/>
                    <a:pt x="2935" y="5119"/>
                  </a:cubicBezTo>
                  <a:cubicBezTo>
                    <a:pt x="6575" y="11745"/>
                    <a:pt x="13987" y="16115"/>
                    <a:pt x="21544" y="16115"/>
                  </a:cubicBezTo>
                  <a:cubicBezTo>
                    <a:pt x="21635" y="16115"/>
                    <a:pt x="21726" y="16114"/>
                    <a:pt x="21817" y="16113"/>
                  </a:cubicBezTo>
                  <a:cubicBezTo>
                    <a:pt x="22347" y="15571"/>
                    <a:pt x="21564" y="14744"/>
                    <a:pt x="20866" y="14448"/>
                  </a:cubicBezTo>
                  <a:cubicBezTo>
                    <a:pt x="18934" y="13634"/>
                    <a:pt x="16857" y="13226"/>
                    <a:pt x="14879" y="12532"/>
                  </a:cubicBezTo>
                  <a:cubicBezTo>
                    <a:pt x="12900" y="11839"/>
                    <a:pt x="10943" y="10790"/>
                    <a:pt x="9769" y="9051"/>
                  </a:cubicBezTo>
                  <a:cubicBezTo>
                    <a:pt x="9280" y="8326"/>
                    <a:pt x="8945" y="7508"/>
                    <a:pt x="8542" y="6731"/>
                  </a:cubicBezTo>
                  <a:cubicBezTo>
                    <a:pt x="7503" y="4729"/>
                    <a:pt x="3759" y="1"/>
                    <a:pt x="9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46"/>
            <p:cNvSpPr/>
            <p:nvPr/>
          </p:nvSpPr>
          <p:spPr>
            <a:xfrm>
              <a:off x="6249675" y="4061675"/>
              <a:ext cx="964575" cy="811125"/>
            </a:xfrm>
            <a:custGeom>
              <a:avLst/>
              <a:gdLst/>
              <a:ahLst/>
              <a:cxnLst/>
              <a:rect l="l" t="t" r="r" b="b"/>
              <a:pathLst>
                <a:path w="38583" h="32445" extrusionOk="0">
                  <a:moveTo>
                    <a:pt x="17573" y="0"/>
                  </a:moveTo>
                  <a:cubicBezTo>
                    <a:pt x="14431" y="0"/>
                    <a:pt x="10968" y="2180"/>
                    <a:pt x="9011" y="4369"/>
                  </a:cubicBezTo>
                  <a:cubicBezTo>
                    <a:pt x="8028" y="5468"/>
                    <a:pt x="7111" y="6810"/>
                    <a:pt x="5676" y="7153"/>
                  </a:cubicBezTo>
                  <a:cubicBezTo>
                    <a:pt x="4830" y="7356"/>
                    <a:pt x="3925" y="7164"/>
                    <a:pt x="3076" y="7361"/>
                  </a:cubicBezTo>
                  <a:cubicBezTo>
                    <a:pt x="581" y="7938"/>
                    <a:pt x="1" y="11293"/>
                    <a:pt x="569" y="13791"/>
                  </a:cubicBezTo>
                  <a:cubicBezTo>
                    <a:pt x="1136" y="16289"/>
                    <a:pt x="2307" y="18910"/>
                    <a:pt x="1374" y="21296"/>
                  </a:cubicBezTo>
                  <a:cubicBezTo>
                    <a:pt x="1185" y="21776"/>
                    <a:pt x="913" y="22246"/>
                    <a:pt x="921" y="22762"/>
                  </a:cubicBezTo>
                  <a:cubicBezTo>
                    <a:pt x="932" y="23380"/>
                    <a:pt x="1355" y="23921"/>
                    <a:pt x="1849" y="24293"/>
                  </a:cubicBezTo>
                  <a:cubicBezTo>
                    <a:pt x="2646" y="24890"/>
                    <a:pt x="3559" y="25128"/>
                    <a:pt x="4517" y="25128"/>
                  </a:cubicBezTo>
                  <a:cubicBezTo>
                    <a:pt x="6301" y="25128"/>
                    <a:pt x="8239" y="24301"/>
                    <a:pt x="9868" y="23418"/>
                  </a:cubicBezTo>
                  <a:cubicBezTo>
                    <a:pt x="11665" y="22444"/>
                    <a:pt x="13735" y="21414"/>
                    <a:pt x="15685" y="21414"/>
                  </a:cubicBezTo>
                  <a:cubicBezTo>
                    <a:pt x="16453" y="21414"/>
                    <a:pt x="17203" y="21574"/>
                    <a:pt x="17910" y="21960"/>
                  </a:cubicBezTo>
                  <a:cubicBezTo>
                    <a:pt x="20585" y="23420"/>
                    <a:pt x="20837" y="27119"/>
                    <a:pt x="22486" y="29685"/>
                  </a:cubicBezTo>
                  <a:cubicBezTo>
                    <a:pt x="23522" y="31296"/>
                    <a:pt x="25450" y="32445"/>
                    <a:pt x="27291" y="32445"/>
                  </a:cubicBezTo>
                  <a:cubicBezTo>
                    <a:pt x="28027" y="32445"/>
                    <a:pt x="28749" y="32261"/>
                    <a:pt x="29394" y="31851"/>
                  </a:cubicBezTo>
                  <a:cubicBezTo>
                    <a:pt x="30163" y="31362"/>
                    <a:pt x="30731" y="30624"/>
                    <a:pt x="31285" y="29900"/>
                  </a:cubicBezTo>
                  <a:lnTo>
                    <a:pt x="34684" y="25460"/>
                  </a:lnTo>
                  <a:cubicBezTo>
                    <a:pt x="36183" y="23501"/>
                    <a:pt x="37736" y="21414"/>
                    <a:pt x="38025" y="18965"/>
                  </a:cubicBezTo>
                  <a:cubicBezTo>
                    <a:pt x="38582" y="14235"/>
                    <a:pt x="34390" y="10436"/>
                    <a:pt x="30609" y="7540"/>
                  </a:cubicBezTo>
                  <a:cubicBezTo>
                    <a:pt x="30407" y="6031"/>
                    <a:pt x="30190" y="4479"/>
                    <a:pt x="29421" y="3165"/>
                  </a:cubicBezTo>
                  <a:cubicBezTo>
                    <a:pt x="28683" y="1906"/>
                    <a:pt x="27576" y="1186"/>
                    <a:pt x="26718" y="1186"/>
                  </a:cubicBezTo>
                  <a:cubicBezTo>
                    <a:pt x="25783" y="1186"/>
                    <a:pt x="25141" y="2039"/>
                    <a:pt x="25589" y="3982"/>
                  </a:cubicBezTo>
                  <a:cubicBezTo>
                    <a:pt x="25561" y="3983"/>
                    <a:pt x="25533" y="3983"/>
                    <a:pt x="25505" y="3983"/>
                  </a:cubicBezTo>
                  <a:cubicBezTo>
                    <a:pt x="23077" y="3983"/>
                    <a:pt x="21095" y="399"/>
                    <a:pt x="18382" y="51"/>
                  </a:cubicBezTo>
                  <a:cubicBezTo>
                    <a:pt x="18115" y="17"/>
                    <a:pt x="17846" y="0"/>
                    <a:pt x="175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5" name="Google Shape;885;p46"/>
          <p:cNvSpPr/>
          <p:nvPr/>
        </p:nvSpPr>
        <p:spPr>
          <a:xfrm>
            <a:off x="4709510" y="180238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6" name="Google Shape;886;p46"/>
          <p:cNvSpPr/>
          <p:nvPr/>
        </p:nvSpPr>
        <p:spPr>
          <a:xfrm>
            <a:off x="4740110" y="199198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7" name="Google Shape;887;p46"/>
          <p:cNvSpPr/>
          <p:nvPr/>
        </p:nvSpPr>
        <p:spPr>
          <a:xfrm>
            <a:off x="5119335" y="199198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8" name="Google Shape;888;p46"/>
          <p:cNvSpPr/>
          <p:nvPr/>
        </p:nvSpPr>
        <p:spPr>
          <a:xfrm>
            <a:off x="4948085" y="184013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9" name="Google Shape;889;p46"/>
          <p:cNvSpPr/>
          <p:nvPr/>
        </p:nvSpPr>
        <p:spPr>
          <a:xfrm>
            <a:off x="5274285" y="192853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0" name="Google Shape;890;p46"/>
          <p:cNvSpPr/>
          <p:nvPr/>
        </p:nvSpPr>
        <p:spPr>
          <a:xfrm>
            <a:off x="4929723" y="2032331"/>
            <a:ext cx="110400" cy="110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1" name="Google Shape;891;p46"/>
          <p:cNvSpPr/>
          <p:nvPr/>
        </p:nvSpPr>
        <p:spPr>
          <a:xfrm>
            <a:off x="5859435" y="1950531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2" name="Google Shape;892;p46"/>
          <p:cNvSpPr/>
          <p:nvPr/>
        </p:nvSpPr>
        <p:spPr>
          <a:xfrm>
            <a:off x="6030685" y="1928531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3" name="Google Shape;893;p46"/>
          <p:cNvSpPr/>
          <p:nvPr/>
        </p:nvSpPr>
        <p:spPr>
          <a:xfrm>
            <a:off x="6030685" y="1647181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4" name="Google Shape;894;p46"/>
          <p:cNvSpPr/>
          <p:nvPr/>
        </p:nvSpPr>
        <p:spPr>
          <a:xfrm>
            <a:off x="5969835" y="1798856"/>
            <a:ext cx="110400" cy="11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5" name="Google Shape;895;p46"/>
          <p:cNvSpPr/>
          <p:nvPr/>
        </p:nvSpPr>
        <p:spPr>
          <a:xfrm>
            <a:off x="7321260" y="1840131"/>
            <a:ext cx="110400" cy="110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6" name="Google Shape;896;p46"/>
          <p:cNvSpPr/>
          <p:nvPr/>
        </p:nvSpPr>
        <p:spPr>
          <a:xfrm>
            <a:off x="7210860" y="1991981"/>
            <a:ext cx="110400" cy="110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xmlns="" id="{EEADA3EE-EE92-A429-6CF3-89277A08953B}"/>
              </a:ext>
            </a:extLst>
          </p:cNvPr>
          <p:cNvGrpSpPr/>
          <p:nvPr/>
        </p:nvGrpSpPr>
        <p:grpSpPr>
          <a:xfrm>
            <a:off x="520973" y="262088"/>
            <a:ext cx="8318228" cy="830997"/>
            <a:chOff x="402780" y="337090"/>
            <a:chExt cx="6988589" cy="658825"/>
          </a:xfrm>
        </p:grpSpPr>
        <p:pic>
          <p:nvPicPr>
            <p:cNvPr id="148" name="Picture 147">
              <a:extLst>
                <a:ext uri="{FF2B5EF4-FFF2-40B4-BE49-F238E27FC236}">
                  <a16:creationId xmlns:a16="http://schemas.microsoft.com/office/drawing/2014/main" xmlns="" id="{908DF122-4634-9259-0647-B1865AF71D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80" y="373179"/>
              <a:ext cx="5007419" cy="618243"/>
            </a:xfrm>
            <a:prstGeom prst="rect">
              <a:avLst/>
            </a:prstGeom>
          </p:spPr>
        </p:pic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xmlns="" id="{31DCC8CF-6783-5F71-BE7A-1B13C815BC96}"/>
                </a:ext>
              </a:extLst>
            </p:cNvPr>
            <p:cNvSpPr txBox="1"/>
            <p:nvPr/>
          </p:nvSpPr>
          <p:spPr>
            <a:xfrm>
              <a:off x="625467" y="337090"/>
              <a:ext cx="6765902" cy="658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B. Sejarah dan Peran </a:t>
              </a:r>
              <a:r>
                <a:rPr lang="en-US" sz="2400" b="1" dirty="0" err="1"/>
                <a:t>Wali</a:t>
              </a:r>
              <a:r>
                <a:rPr lang="en-US" sz="2400" b="1" dirty="0"/>
                <a:t> </a:t>
              </a:r>
              <a:r>
                <a:rPr lang="en-US" sz="2400" b="1" dirty="0" err="1"/>
                <a:t>Songo</a:t>
              </a:r>
              <a:r>
                <a:rPr lang="en-US" sz="2400" b="1" dirty="0"/>
                <a:t> </a:t>
              </a:r>
              <a:r>
                <a:rPr lang="en-US" sz="2400" b="1" dirty="0" err="1"/>
                <a:t>dalam</a:t>
              </a:r>
              <a:r>
                <a:rPr lang="en-US" sz="2400" b="1" dirty="0"/>
                <a:t> </a:t>
              </a:r>
            </a:p>
            <a:p>
              <a:r>
                <a:rPr lang="en-US" sz="2400" b="1" dirty="0" err="1"/>
                <a:t>Menyebarkan</a:t>
              </a:r>
              <a:r>
                <a:rPr lang="en-US" sz="2400" b="1" dirty="0"/>
                <a:t> Agama Islam  </a:t>
              </a:r>
            </a:p>
          </p:txBody>
        </p:sp>
      </p:grpSp>
      <p:grpSp>
        <p:nvGrpSpPr>
          <p:cNvPr id="24" name="Google Shape;2636;p58">
            <a:extLst>
              <a:ext uri="{FF2B5EF4-FFF2-40B4-BE49-F238E27FC236}">
                <a16:creationId xmlns:a16="http://schemas.microsoft.com/office/drawing/2014/main" xmlns="" id="{D42B22A1-C55C-D7DE-CADF-EAD1DA6B1223}"/>
              </a:ext>
            </a:extLst>
          </p:cNvPr>
          <p:cNvGrpSpPr/>
          <p:nvPr/>
        </p:nvGrpSpPr>
        <p:grpSpPr>
          <a:xfrm>
            <a:off x="990600" y="1276350"/>
            <a:ext cx="6999694" cy="2997528"/>
            <a:chOff x="1340257" y="464318"/>
            <a:chExt cx="6999694" cy="2997528"/>
          </a:xfrm>
        </p:grpSpPr>
        <p:sp>
          <p:nvSpPr>
            <p:cNvPr id="25" name="Google Shape;2637;p58">
              <a:extLst>
                <a:ext uri="{FF2B5EF4-FFF2-40B4-BE49-F238E27FC236}">
                  <a16:creationId xmlns:a16="http://schemas.microsoft.com/office/drawing/2014/main" xmlns="" id="{92934AB4-01B9-ECE4-0B96-2A24D8E83D39}"/>
                </a:ext>
              </a:extLst>
            </p:cNvPr>
            <p:cNvSpPr/>
            <p:nvPr/>
          </p:nvSpPr>
          <p:spPr>
            <a:xfrm rot="10800000" flipH="1">
              <a:off x="1344551" y="851246"/>
              <a:ext cx="6995400" cy="2610600"/>
            </a:xfrm>
            <a:prstGeom prst="round2SameRect">
              <a:avLst>
                <a:gd name="adj1" fmla="val 9795"/>
                <a:gd name="adj2" fmla="val 0"/>
              </a:avLst>
            </a:prstGeom>
            <a:ln>
              <a:headEnd type="none" w="sm" len="sm"/>
              <a:tailEnd type="none" w="sm" len="sm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38;p58">
              <a:extLst>
                <a:ext uri="{FF2B5EF4-FFF2-40B4-BE49-F238E27FC236}">
                  <a16:creationId xmlns:a16="http://schemas.microsoft.com/office/drawing/2014/main" xmlns="" id="{278ED96E-FAB7-58B4-82BD-1C7DE6CB83AE}"/>
                </a:ext>
              </a:extLst>
            </p:cNvPr>
            <p:cNvSpPr/>
            <p:nvPr/>
          </p:nvSpPr>
          <p:spPr>
            <a:xfrm>
              <a:off x="1340257" y="464318"/>
              <a:ext cx="6995400" cy="410400"/>
            </a:xfrm>
            <a:prstGeom prst="round2SameRect">
              <a:avLst>
                <a:gd name="adj1" fmla="val 35758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 spc="300" dirty="0"/>
                <a:t>5. </a:t>
              </a:r>
              <a:r>
                <a:rPr lang="en-US" sz="2000" b="1" spc="300" dirty="0" err="1"/>
                <a:t>Sunan</a:t>
              </a:r>
              <a:r>
                <a:rPr lang="en-US" sz="2000" b="1" spc="300" dirty="0"/>
                <a:t> </a:t>
              </a:r>
              <a:r>
                <a:rPr lang="en-US" sz="2000" b="1" spc="300" dirty="0" err="1"/>
                <a:t>Drajat</a:t>
              </a:r>
              <a:r>
                <a:rPr lang="en-US" sz="2000" b="1" spc="300" dirty="0"/>
                <a:t>    </a:t>
              </a:r>
              <a:endParaRPr sz="2000" b="1" spc="300" dirty="0"/>
            </a:p>
          </p:txBody>
        </p:sp>
        <p:sp>
          <p:nvSpPr>
            <p:cNvPr id="27" name="Google Shape;2639;p58">
              <a:extLst>
                <a:ext uri="{FF2B5EF4-FFF2-40B4-BE49-F238E27FC236}">
                  <a16:creationId xmlns:a16="http://schemas.microsoft.com/office/drawing/2014/main" xmlns="" id="{92B7B0B2-6AFB-4E81-ADAF-9E82CBA1C613}"/>
                </a:ext>
              </a:extLst>
            </p:cNvPr>
            <p:cNvSpPr/>
            <p:nvPr/>
          </p:nvSpPr>
          <p:spPr>
            <a:xfrm>
              <a:off x="7480325" y="545525"/>
              <a:ext cx="169500" cy="169500"/>
            </a:xfrm>
            <a:custGeom>
              <a:avLst/>
              <a:gdLst/>
              <a:ahLst/>
              <a:cxnLst/>
              <a:rect l="l" t="t" r="r" b="b"/>
              <a:pathLst>
                <a:path w="6780" h="6780" extrusionOk="0">
                  <a:moveTo>
                    <a:pt x="700" y="1"/>
                  </a:moveTo>
                  <a:cubicBezTo>
                    <a:pt x="305" y="1"/>
                    <a:pt x="1" y="305"/>
                    <a:pt x="1" y="670"/>
                  </a:cubicBezTo>
                  <a:lnTo>
                    <a:pt x="1" y="6110"/>
                  </a:lnTo>
                  <a:cubicBezTo>
                    <a:pt x="1" y="6475"/>
                    <a:pt x="305" y="6779"/>
                    <a:pt x="700" y="6779"/>
                  </a:cubicBezTo>
                  <a:lnTo>
                    <a:pt x="6110" y="6779"/>
                  </a:lnTo>
                  <a:cubicBezTo>
                    <a:pt x="6475" y="6779"/>
                    <a:pt x="6779" y="6475"/>
                    <a:pt x="6779" y="6110"/>
                  </a:cubicBezTo>
                  <a:lnTo>
                    <a:pt x="6779" y="670"/>
                  </a:lnTo>
                  <a:cubicBezTo>
                    <a:pt x="6779" y="305"/>
                    <a:pt x="6506" y="1"/>
                    <a:pt x="6110" y="1"/>
                  </a:cubicBezTo>
                  <a:close/>
                </a:path>
              </a:pathLst>
            </a:custGeom>
            <a:solidFill>
              <a:srgbClr val="FE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640;p58">
              <a:extLst>
                <a:ext uri="{FF2B5EF4-FFF2-40B4-BE49-F238E27FC236}">
                  <a16:creationId xmlns:a16="http://schemas.microsoft.com/office/drawing/2014/main" xmlns="" id="{CB56A4F9-E560-E042-28A7-5AD5E550EB9E}"/>
                </a:ext>
              </a:extLst>
            </p:cNvPr>
            <p:cNvSpPr/>
            <p:nvPr/>
          </p:nvSpPr>
          <p:spPr>
            <a:xfrm>
              <a:off x="7522125" y="633288"/>
              <a:ext cx="85900" cy="25"/>
            </a:xfrm>
            <a:custGeom>
              <a:avLst/>
              <a:gdLst/>
              <a:ahLst/>
              <a:cxnLst/>
              <a:rect l="l" t="t" r="r" b="b"/>
              <a:pathLst>
                <a:path w="3436" h="1" fill="none" extrusionOk="0">
                  <a:moveTo>
                    <a:pt x="3435" y="0"/>
                  </a:moveTo>
                  <a:lnTo>
                    <a:pt x="1" y="0"/>
                  </a:lnTo>
                </a:path>
              </a:pathLst>
            </a:custGeom>
            <a:noFill/>
            <a:ln w="28875" cap="rnd" cmpd="sng">
              <a:solidFill>
                <a:srgbClr val="42375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641;p58">
              <a:extLst>
                <a:ext uri="{FF2B5EF4-FFF2-40B4-BE49-F238E27FC236}">
                  <a16:creationId xmlns:a16="http://schemas.microsoft.com/office/drawing/2014/main" xmlns="" id="{B753BF1A-23AE-D54C-00A0-EF03EA95E998}"/>
                </a:ext>
              </a:extLst>
            </p:cNvPr>
            <p:cNvSpPr/>
            <p:nvPr/>
          </p:nvSpPr>
          <p:spPr>
            <a:xfrm>
              <a:off x="802442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extrusionOk="0">
                  <a:moveTo>
                    <a:pt x="669" y="1"/>
                  </a:moveTo>
                  <a:cubicBezTo>
                    <a:pt x="274" y="1"/>
                    <a:pt x="0" y="305"/>
                    <a:pt x="0" y="670"/>
                  </a:cubicBezTo>
                  <a:lnTo>
                    <a:pt x="0" y="6110"/>
                  </a:lnTo>
                  <a:cubicBezTo>
                    <a:pt x="0" y="6475"/>
                    <a:pt x="274" y="6779"/>
                    <a:pt x="669" y="6779"/>
                  </a:cubicBezTo>
                  <a:lnTo>
                    <a:pt x="6079" y="6779"/>
                  </a:lnTo>
                  <a:cubicBezTo>
                    <a:pt x="6475" y="6779"/>
                    <a:pt x="6778" y="6475"/>
                    <a:pt x="6778" y="6110"/>
                  </a:cubicBezTo>
                  <a:lnTo>
                    <a:pt x="6778" y="670"/>
                  </a:lnTo>
                  <a:cubicBezTo>
                    <a:pt x="6778" y="305"/>
                    <a:pt x="6475" y="1"/>
                    <a:pt x="6079" y="1"/>
                  </a:cubicBezTo>
                  <a:close/>
                </a:path>
              </a:pathLst>
            </a:custGeom>
            <a:solidFill>
              <a:srgbClr val="FE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642;p58">
              <a:extLst>
                <a:ext uri="{FF2B5EF4-FFF2-40B4-BE49-F238E27FC236}">
                  <a16:creationId xmlns:a16="http://schemas.microsoft.com/office/drawing/2014/main" xmlns="" id="{C3297C48-ADB5-5D41-D366-9715CB3819B5}"/>
                </a:ext>
              </a:extLst>
            </p:cNvPr>
            <p:cNvSpPr/>
            <p:nvPr/>
          </p:nvSpPr>
          <p:spPr>
            <a:xfrm>
              <a:off x="802442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079" y="6779"/>
                  </a:moveTo>
                  <a:lnTo>
                    <a:pt x="669" y="6779"/>
                  </a:lnTo>
                  <a:cubicBezTo>
                    <a:pt x="274" y="6779"/>
                    <a:pt x="0" y="6475"/>
                    <a:pt x="0" y="6110"/>
                  </a:cubicBezTo>
                  <a:lnTo>
                    <a:pt x="0" y="670"/>
                  </a:lnTo>
                  <a:cubicBezTo>
                    <a:pt x="0" y="305"/>
                    <a:pt x="274" y="1"/>
                    <a:pt x="669" y="1"/>
                  </a:cubicBezTo>
                  <a:lnTo>
                    <a:pt x="6079" y="1"/>
                  </a:lnTo>
                  <a:cubicBezTo>
                    <a:pt x="6475" y="1"/>
                    <a:pt x="6778" y="305"/>
                    <a:pt x="6778" y="670"/>
                  </a:cubicBezTo>
                  <a:lnTo>
                    <a:pt x="6778" y="6110"/>
                  </a:lnTo>
                  <a:cubicBezTo>
                    <a:pt x="6778" y="6475"/>
                    <a:pt x="6475" y="6779"/>
                    <a:pt x="6079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643;p58">
              <a:extLst>
                <a:ext uri="{FF2B5EF4-FFF2-40B4-BE49-F238E27FC236}">
                  <a16:creationId xmlns:a16="http://schemas.microsoft.com/office/drawing/2014/main" xmlns="" id="{FE641F2B-3A23-6097-81F8-5543172983D9}"/>
                </a:ext>
              </a:extLst>
            </p:cNvPr>
            <p:cNvSpPr/>
            <p:nvPr/>
          </p:nvSpPr>
          <p:spPr>
            <a:xfrm>
              <a:off x="8029725" y="549325"/>
              <a:ext cx="158850" cy="160375"/>
            </a:xfrm>
            <a:custGeom>
              <a:avLst/>
              <a:gdLst/>
              <a:ahLst/>
              <a:cxnLst/>
              <a:rect l="l" t="t" r="r" b="b"/>
              <a:pathLst>
                <a:path w="6354" h="6415" fill="none" extrusionOk="0">
                  <a:moveTo>
                    <a:pt x="1" y="1"/>
                  </a:moveTo>
                  <a:lnTo>
                    <a:pt x="6354" y="6414"/>
                  </a:lnTo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644;p58">
              <a:extLst>
                <a:ext uri="{FF2B5EF4-FFF2-40B4-BE49-F238E27FC236}">
                  <a16:creationId xmlns:a16="http://schemas.microsoft.com/office/drawing/2014/main" xmlns="" id="{156AB08E-17C4-A005-DB5D-C2A48D12A4BE}"/>
                </a:ext>
              </a:extLst>
            </p:cNvPr>
            <p:cNvSpPr/>
            <p:nvPr/>
          </p:nvSpPr>
          <p:spPr>
            <a:xfrm>
              <a:off x="8028975" y="549325"/>
              <a:ext cx="158850" cy="160375"/>
            </a:xfrm>
            <a:custGeom>
              <a:avLst/>
              <a:gdLst/>
              <a:ahLst/>
              <a:cxnLst/>
              <a:rect l="l" t="t" r="r" b="b"/>
              <a:pathLst>
                <a:path w="6354" h="6415" fill="none" extrusionOk="0">
                  <a:moveTo>
                    <a:pt x="6353" y="1"/>
                  </a:moveTo>
                  <a:lnTo>
                    <a:pt x="1" y="6414"/>
                  </a:lnTo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645;p58">
              <a:extLst>
                <a:ext uri="{FF2B5EF4-FFF2-40B4-BE49-F238E27FC236}">
                  <a16:creationId xmlns:a16="http://schemas.microsoft.com/office/drawing/2014/main" xmlns="" id="{70C6E5F5-301A-0905-A720-AD9200A991A6}"/>
                </a:ext>
              </a:extLst>
            </p:cNvPr>
            <p:cNvSpPr/>
            <p:nvPr/>
          </p:nvSpPr>
          <p:spPr>
            <a:xfrm>
              <a:off x="802442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079" y="6779"/>
                  </a:moveTo>
                  <a:lnTo>
                    <a:pt x="669" y="6779"/>
                  </a:lnTo>
                  <a:cubicBezTo>
                    <a:pt x="274" y="6779"/>
                    <a:pt x="0" y="6475"/>
                    <a:pt x="0" y="6110"/>
                  </a:cubicBezTo>
                  <a:lnTo>
                    <a:pt x="0" y="670"/>
                  </a:lnTo>
                  <a:cubicBezTo>
                    <a:pt x="0" y="305"/>
                    <a:pt x="274" y="1"/>
                    <a:pt x="669" y="1"/>
                  </a:cubicBezTo>
                  <a:lnTo>
                    <a:pt x="6079" y="1"/>
                  </a:lnTo>
                  <a:cubicBezTo>
                    <a:pt x="6475" y="1"/>
                    <a:pt x="6778" y="305"/>
                    <a:pt x="6778" y="670"/>
                  </a:cubicBezTo>
                  <a:lnTo>
                    <a:pt x="6778" y="6110"/>
                  </a:lnTo>
                  <a:cubicBezTo>
                    <a:pt x="6778" y="6475"/>
                    <a:pt x="6475" y="6779"/>
                    <a:pt x="6079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646;p58">
              <a:extLst>
                <a:ext uri="{FF2B5EF4-FFF2-40B4-BE49-F238E27FC236}">
                  <a16:creationId xmlns:a16="http://schemas.microsoft.com/office/drawing/2014/main" xmlns="" id="{F0CC320B-8FC8-6045-9C2D-228B1415E610}"/>
                </a:ext>
              </a:extLst>
            </p:cNvPr>
            <p:cNvSpPr/>
            <p:nvPr/>
          </p:nvSpPr>
          <p:spPr>
            <a:xfrm>
              <a:off x="775237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extrusionOk="0">
                  <a:moveTo>
                    <a:pt x="669" y="1"/>
                  </a:moveTo>
                  <a:cubicBezTo>
                    <a:pt x="305" y="1"/>
                    <a:pt x="1" y="305"/>
                    <a:pt x="1" y="670"/>
                  </a:cubicBezTo>
                  <a:lnTo>
                    <a:pt x="1" y="6110"/>
                  </a:lnTo>
                  <a:cubicBezTo>
                    <a:pt x="1" y="6475"/>
                    <a:pt x="305" y="6779"/>
                    <a:pt x="669" y="6779"/>
                  </a:cubicBezTo>
                  <a:lnTo>
                    <a:pt x="6110" y="6779"/>
                  </a:lnTo>
                  <a:cubicBezTo>
                    <a:pt x="6475" y="6779"/>
                    <a:pt x="6779" y="6475"/>
                    <a:pt x="6779" y="6110"/>
                  </a:cubicBezTo>
                  <a:lnTo>
                    <a:pt x="6779" y="670"/>
                  </a:lnTo>
                  <a:cubicBezTo>
                    <a:pt x="6779" y="305"/>
                    <a:pt x="6475" y="1"/>
                    <a:pt x="6110" y="1"/>
                  </a:cubicBezTo>
                  <a:close/>
                </a:path>
              </a:pathLst>
            </a:custGeom>
            <a:solidFill>
              <a:srgbClr val="FE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647;p58">
              <a:extLst>
                <a:ext uri="{FF2B5EF4-FFF2-40B4-BE49-F238E27FC236}">
                  <a16:creationId xmlns:a16="http://schemas.microsoft.com/office/drawing/2014/main" xmlns="" id="{ACAB5489-73C7-ADBF-2A8E-E6A4CC27DF7F}"/>
                </a:ext>
              </a:extLst>
            </p:cNvPr>
            <p:cNvSpPr/>
            <p:nvPr/>
          </p:nvSpPr>
          <p:spPr>
            <a:xfrm>
              <a:off x="775237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110" y="6779"/>
                  </a:moveTo>
                  <a:lnTo>
                    <a:pt x="669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669" y="1"/>
                  </a:cubicBezTo>
                  <a:lnTo>
                    <a:pt x="6110" y="1"/>
                  </a:lnTo>
                  <a:cubicBezTo>
                    <a:pt x="6475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648;p58">
              <a:extLst>
                <a:ext uri="{FF2B5EF4-FFF2-40B4-BE49-F238E27FC236}">
                  <a16:creationId xmlns:a16="http://schemas.microsoft.com/office/drawing/2014/main" xmlns="" id="{7FA8D8E0-001C-85AD-CB77-065BFD4A3831}"/>
                </a:ext>
              </a:extLst>
            </p:cNvPr>
            <p:cNvSpPr/>
            <p:nvPr/>
          </p:nvSpPr>
          <p:spPr>
            <a:xfrm>
              <a:off x="7752375" y="545525"/>
              <a:ext cx="169475" cy="169500"/>
            </a:xfrm>
            <a:custGeom>
              <a:avLst/>
              <a:gdLst/>
              <a:ahLst/>
              <a:cxnLst/>
              <a:rect l="l" t="t" r="r" b="b"/>
              <a:pathLst>
                <a:path w="6779" h="6780" fill="none" extrusionOk="0">
                  <a:moveTo>
                    <a:pt x="6110" y="6779"/>
                  </a:moveTo>
                  <a:lnTo>
                    <a:pt x="669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669" y="1"/>
                  </a:cubicBezTo>
                  <a:lnTo>
                    <a:pt x="6110" y="1"/>
                  </a:lnTo>
                  <a:cubicBezTo>
                    <a:pt x="6475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649;p58">
              <a:extLst>
                <a:ext uri="{FF2B5EF4-FFF2-40B4-BE49-F238E27FC236}">
                  <a16:creationId xmlns:a16="http://schemas.microsoft.com/office/drawing/2014/main" xmlns="" id="{54DBC8C8-FA2F-4AE9-8031-26C17F703CFA}"/>
                </a:ext>
              </a:extLst>
            </p:cNvPr>
            <p:cNvSpPr/>
            <p:nvPr/>
          </p:nvSpPr>
          <p:spPr>
            <a:xfrm>
              <a:off x="7794175" y="601000"/>
              <a:ext cx="85900" cy="64625"/>
            </a:xfrm>
            <a:custGeom>
              <a:avLst/>
              <a:gdLst/>
              <a:ahLst/>
              <a:cxnLst/>
              <a:rect l="l" t="t" r="r" b="b"/>
              <a:pathLst>
                <a:path w="3436" h="2585" fill="none" extrusionOk="0">
                  <a:moveTo>
                    <a:pt x="0" y="1"/>
                  </a:moveTo>
                  <a:lnTo>
                    <a:pt x="3435" y="1"/>
                  </a:lnTo>
                  <a:lnTo>
                    <a:pt x="3435" y="2584"/>
                  </a:lnTo>
                  <a:lnTo>
                    <a:pt x="0" y="2584"/>
                  </a:lnTo>
                  <a:close/>
                </a:path>
              </a:pathLst>
            </a:custGeom>
            <a:noFill/>
            <a:ln w="23550" cap="rnd" cmpd="sng">
              <a:solidFill>
                <a:srgbClr val="42375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650;p58">
              <a:extLst>
                <a:ext uri="{FF2B5EF4-FFF2-40B4-BE49-F238E27FC236}">
                  <a16:creationId xmlns:a16="http://schemas.microsoft.com/office/drawing/2014/main" xmlns="" id="{65BC22D0-82E6-EFF4-8AE9-852C261F93FE}"/>
                </a:ext>
              </a:extLst>
            </p:cNvPr>
            <p:cNvSpPr/>
            <p:nvPr/>
          </p:nvSpPr>
          <p:spPr>
            <a:xfrm>
              <a:off x="7480325" y="545525"/>
              <a:ext cx="169500" cy="169500"/>
            </a:xfrm>
            <a:custGeom>
              <a:avLst/>
              <a:gdLst/>
              <a:ahLst/>
              <a:cxnLst/>
              <a:rect l="l" t="t" r="r" b="b"/>
              <a:pathLst>
                <a:path w="6780" h="6780" fill="none" extrusionOk="0">
                  <a:moveTo>
                    <a:pt x="6110" y="6779"/>
                  </a:moveTo>
                  <a:lnTo>
                    <a:pt x="700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700" y="1"/>
                  </a:cubicBezTo>
                  <a:lnTo>
                    <a:pt x="6110" y="1"/>
                  </a:lnTo>
                  <a:cubicBezTo>
                    <a:pt x="6506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651;p58">
              <a:extLst>
                <a:ext uri="{FF2B5EF4-FFF2-40B4-BE49-F238E27FC236}">
                  <a16:creationId xmlns:a16="http://schemas.microsoft.com/office/drawing/2014/main" xmlns="" id="{E39BD274-F3E7-AB25-E8DC-717F69EB7FCB}"/>
                </a:ext>
              </a:extLst>
            </p:cNvPr>
            <p:cNvSpPr/>
            <p:nvPr/>
          </p:nvSpPr>
          <p:spPr>
            <a:xfrm>
              <a:off x="7480325" y="545525"/>
              <a:ext cx="169500" cy="169500"/>
            </a:xfrm>
            <a:custGeom>
              <a:avLst/>
              <a:gdLst/>
              <a:ahLst/>
              <a:cxnLst/>
              <a:rect l="l" t="t" r="r" b="b"/>
              <a:pathLst>
                <a:path w="6780" h="6780" fill="none" extrusionOk="0">
                  <a:moveTo>
                    <a:pt x="6110" y="6779"/>
                  </a:moveTo>
                  <a:lnTo>
                    <a:pt x="700" y="6779"/>
                  </a:lnTo>
                  <a:cubicBezTo>
                    <a:pt x="305" y="6779"/>
                    <a:pt x="1" y="6475"/>
                    <a:pt x="1" y="6110"/>
                  </a:cubicBezTo>
                  <a:lnTo>
                    <a:pt x="1" y="670"/>
                  </a:lnTo>
                  <a:cubicBezTo>
                    <a:pt x="1" y="305"/>
                    <a:pt x="305" y="1"/>
                    <a:pt x="700" y="1"/>
                  </a:cubicBezTo>
                  <a:lnTo>
                    <a:pt x="6110" y="1"/>
                  </a:lnTo>
                  <a:cubicBezTo>
                    <a:pt x="6506" y="1"/>
                    <a:pt x="6779" y="305"/>
                    <a:pt x="6779" y="670"/>
                  </a:cubicBezTo>
                  <a:lnTo>
                    <a:pt x="6779" y="6110"/>
                  </a:lnTo>
                  <a:cubicBezTo>
                    <a:pt x="6779" y="6475"/>
                    <a:pt x="6475" y="6779"/>
                    <a:pt x="6110" y="6779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42375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8E5394A3-35A6-FF2C-20A0-AEED6A6CA5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4128"/>
            <a:ext cx="9143244" cy="499831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5B64A641-ED1C-9CB1-EE1F-C3A169B3BE53}"/>
              </a:ext>
            </a:extLst>
          </p:cNvPr>
          <p:cNvSpPr txBox="1"/>
          <p:nvPr/>
        </p:nvSpPr>
        <p:spPr>
          <a:xfrm>
            <a:off x="1142198" y="1767957"/>
            <a:ext cx="6692203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Nama </a:t>
            </a:r>
            <a:r>
              <a:rPr lang="en-US" sz="1700" dirty="0" err="1"/>
              <a:t>aslinya</a:t>
            </a:r>
            <a:r>
              <a:rPr lang="en-US" sz="1700" dirty="0"/>
              <a:t> Raden </a:t>
            </a:r>
            <a:r>
              <a:rPr lang="en-US" sz="1700" dirty="0" err="1"/>
              <a:t>Qasim</a:t>
            </a:r>
            <a:r>
              <a:rPr lang="en-US" sz="1700" dirty="0"/>
              <a:t> </a:t>
            </a:r>
            <a:r>
              <a:rPr lang="en-US" sz="1700" dirty="0" err="1"/>
              <a:t>atau</a:t>
            </a:r>
            <a:r>
              <a:rPr lang="en-US" sz="1700" dirty="0"/>
              <a:t> </a:t>
            </a:r>
            <a:r>
              <a:rPr lang="en-US" sz="1700" dirty="0" err="1"/>
              <a:t>Syarifuddin</a:t>
            </a:r>
            <a:r>
              <a:rPr lang="en-US" sz="1700" dirty="0"/>
              <a:t>. Lahir </a:t>
            </a:r>
            <a:r>
              <a:rPr lang="en-US" sz="1700" dirty="0" err="1"/>
              <a:t>lahun</a:t>
            </a:r>
            <a:r>
              <a:rPr lang="en-US" sz="1700" dirty="0"/>
              <a:t> 1470 M dan </a:t>
            </a:r>
            <a:r>
              <a:rPr lang="en-US" sz="1700" dirty="0" err="1"/>
              <a:t>merupakan</a:t>
            </a:r>
            <a:r>
              <a:rPr lang="en-US" sz="1700" dirty="0"/>
              <a:t> </a:t>
            </a:r>
            <a:r>
              <a:rPr lang="en-US" sz="1700" dirty="0" err="1"/>
              <a:t>putra</a:t>
            </a:r>
            <a:r>
              <a:rPr lang="en-US" sz="1700" dirty="0"/>
              <a:t> </a:t>
            </a:r>
            <a:r>
              <a:rPr lang="en-US" sz="1700" dirty="0" err="1"/>
              <a:t>bungsu</a:t>
            </a:r>
            <a:r>
              <a:rPr lang="en-US" sz="1700" dirty="0"/>
              <a:t> </a:t>
            </a:r>
            <a:r>
              <a:rPr lang="en-US" sz="1700" dirty="0" err="1"/>
              <a:t>Sunan</a:t>
            </a:r>
            <a:r>
              <a:rPr lang="en-US" sz="1700" dirty="0"/>
              <a:t> </a:t>
            </a:r>
            <a:r>
              <a:rPr lang="en-US" sz="1700" dirty="0" err="1"/>
              <a:t>Ampel</a:t>
            </a:r>
            <a:r>
              <a:rPr lang="en-US" sz="1700" dirty="0"/>
              <a:t> dan </a:t>
            </a:r>
            <a:r>
              <a:rPr lang="en-US" sz="1700" dirty="0" err="1"/>
              <a:t>Nyai</a:t>
            </a:r>
            <a:r>
              <a:rPr lang="en-US" sz="1700" dirty="0"/>
              <a:t> </a:t>
            </a:r>
            <a:r>
              <a:rPr lang="en-US" sz="1700" dirty="0" err="1"/>
              <a:t>Ageng</a:t>
            </a:r>
            <a:r>
              <a:rPr lang="en-US" sz="1700" dirty="0"/>
              <a:t> Manila.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Dikenal</a:t>
            </a:r>
            <a:r>
              <a:rPr lang="en-US" sz="1700" dirty="0"/>
              <a:t> </a:t>
            </a:r>
            <a:r>
              <a:rPr lang="en-US" sz="1700" dirty="0" err="1"/>
              <a:t>karena</a:t>
            </a:r>
            <a:r>
              <a:rPr lang="en-US" sz="1700" dirty="0"/>
              <a:t> </a:t>
            </a:r>
            <a:r>
              <a:rPr lang="en-US" sz="1700" dirty="0" err="1"/>
              <a:t>kegiatan</a:t>
            </a:r>
            <a:r>
              <a:rPr lang="en-US" sz="1700" dirty="0"/>
              <a:t> </a:t>
            </a:r>
            <a:r>
              <a:rPr lang="en-US" sz="1700" dirty="0" err="1"/>
              <a:t>sosialnya</a:t>
            </a:r>
            <a:r>
              <a:rPr lang="en-US" sz="1700" dirty="0"/>
              <a:t>. </a:t>
            </a:r>
            <a:r>
              <a:rPr lang="en-US" sz="1700" dirty="0" err="1"/>
              <a:t>Pelopor</a:t>
            </a:r>
            <a:r>
              <a:rPr lang="en-US" sz="1700" dirty="0"/>
              <a:t> </a:t>
            </a:r>
            <a:r>
              <a:rPr lang="en-US" sz="1700" dirty="0" err="1"/>
              <a:t>penyantunan</a:t>
            </a:r>
            <a:r>
              <a:rPr lang="en-US" sz="1700" dirty="0"/>
              <a:t> </a:t>
            </a:r>
            <a:r>
              <a:rPr lang="en-US" sz="1700" dirty="0" err="1"/>
              <a:t>anak</a:t>
            </a:r>
            <a:r>
              <a:rPr lang="en-US" sz="1700" dirty="0"/>
              <a:t> </a:t>
            </a:r>
            <a:r>
              <a:rPr lang="en-US" sz="1700" dirty="0" err="1"/>
              <a:t>yatim</a:t>
            </a:r>
            <a:r>
              <a:rPr lang="en-US" sz="1700" dirty="0"/>
              <a:t> dan orang </a:t>
            </a:r>
            <a:r>
              <a:rPr lang="en-US" sz="1700" dirty="0" err="1"/>
              <a:t>sakit</a:t>
            </a:r>
            <a:r>
              <a:rPr lang="en-US" sz="17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Pesantrennya</a:t>
            </a:r>
            <a:r>
              <a:rPr lang="en-US" sz="1700" dirty="0"/>
              <a:t> </a:t>
            </a:r>
            <a:r>
              <a:rPr lang="en-US" sz="1700" dirty="0" err="1"/>
              <a:t>bersifat</a:t>
            </a:r>
            <a:r>
              <a:rPr lang="en-US" sz="1700" dirty="0"/>
              <a:t> </a:t>
            </a:r>
            <a:r>
              <a:rPr lang="en-US" sz="1700" dirty="0" err="1"/>
              <a:t>mandiri</a:t>
            </a:r>
            <a:r>
              <a:rPr lang="en-US" sz="1700" dirty="0"/>
              <a:t> </a:t>
            </a:r>
            <a:r>
              <a:rPr lang="en-US" sz="1700" dirty="0" err="1"/>
              <a:t>sebagai</a:t>
            </a:r>
            <a:r>
              <a:rPr lang="en-US" sz="1700" dirty="0"/>
              <a:t> wilayah </a:t>
            </a:r>
            <a:r>
              <a:rPr lang="en-US" sz="1700" dirty="0" err="1"/>
              <a:t>pendidikan</a:t>
            </a:r>
            <a:r>
              <a:rPr lang="en-US" sz="1700" dirty="0"/>
              <a:t> di </a:t>
            </a:r>
            <a:r>
              <a:rPr lang="en-US" sz="1700" dirty="0" err="1"/>
              <a:t>Desa</a:t>
            </a:r>
            <a:r>
              <a:rPr lang="en-US" sz="1700" dirty="0"/>
              <a:t> </a:t>
            </a:r>
            <a:r>
              <a:rPr lang="en-US" sz="1700" dirty="0" err="1"/>
              <a:t>Drajat</a:t>
            </a:r>
            <a:r>
              <a:rPr lang="en-US" sz="1700" dirty="0"/>
              <a:t> , </a:t>
            </a:r>
            <a:r>
              <a:rPr lang="en-US" sz="1700" dirty="0" err="1"/>
              <a:t>Kecamatan</a:t>
            </a:r>
            <a:r>
              <a:rPr lang="en-US" sz="1700" dirty="0"/>
              <a:t> </a:t>
            </a:r>
            <a:r>
              <a:rPr lang="en-US" sz="1700" dirty="0" err="1"/>
              <a:t>Paciran</a:t>
            </a:r>
            <a:r>
              <a:rPr lang="en-US" sz="1700" dirty="0"/>
              <a:t>, </a:t>
            </a:r>
            <a:r>
              <a:rPr lang="en-US" sz="1700" dirty="0" err="1"/>
              <a:t>Lamongan</a:t>
            </a:r>
            <a:r>
              <a:rPr lang="en-US" sz="1700" dirty="0"/>
              <a:t>, </a:t>
            </a:r>
            <a:r>
              <a:rPr lang="en-US" sz="1700" dirty="0" err="1"/>
              <a:t>Jawa</a:t>
            </a:r>
            <a:r>
              <a:rPr lang="en-US" sz="1700" dirty="0"/>
              <a:t> Timur.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Menciptakan</a:t>
            </a:r>
            <a:r>
              <a:rPr lang="en-US" sz="1700" dirty="0"/>
              <a:t> </a:t>
            </a:r>
            <a:r>
              <a:rPr lang="en-US" sz="1700" dirty="0" err="1"/>
              <a:t>tembang</a:t>
            </a:r>
            <a:r>
              <a:rPr lang="en-US" sz="1700" dirty="0"/>
              <a:t> </a:t>
            </a:r>
            <a:r>
              <a:rPr lang="en-US" sz="1700" i="1" dirty="0" err="1"/>
              <a:t>macatan</a:t>
            </a:r>
            <a:r>
              <a:rPr lang="en-US" sz="1700" dirty="0"/>
              <a:t> dan </a:t>
            </a:r>
            <a:r>
              <a:rPr lang="en-US" sz="1700" i="1" dirty="0" err="1"/>
              <a:t>Pangkur</a:t>
            </a:r>
            <a:r>
              <a:rPr lang="en-US" sz="1700" dirty="0"/>
              <a:t>. Gamelan </a:t>
            </a:r>
            <a:r>
              <a:rPr lang="en-US" sz="1700" dirty="0" err="1"/>
              <a:t>Singomengkok</a:t>
            </a:r>
            <a:r>
              <a:rPr lang="en-US" sz="1700" dirty="0"/>
              <a:t> </a:t>
            </a:r>
            <a:r>
              <a:rPr lang="en-US" sz="1700" dirty="0" err="1"/>
              <a:t>merupakan</a:t>
            </a:r>
            <a:r>
              <a:rPr lang="en-US" sz="1700" dirty="0"/>
              <a:t> </a:t>
            </a:r>
            <a:r>
              <a:rPr lang="en-US" sz="1700" dirty="0" err="1"/>
              <a:t>peninggalannya</a:t>
            </a:r>
            <a:r>
              <a:rPr lang="en-US" sz="17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/>
              <a:t>Diperkirakan</a:t>
            </a:r>
            <a:r>
              <a:rPr lang="en-US" sz="1700" dirty="0"/>
              <a:t> </a:t>
            </a:r>
            <a:r>
              <a:rPr lang="en-US" sz="1700" dirty="0" err="1"/>
              <a:t>wawat</a:t>
            </a:r>
            <a:r>
              <a:rPr lang="en-US" sz="1700" dirty="0"/>
              <a:t> pada </a:t>
            </a:r>
            <a:r>
              <a:rPr lang="en-US" sz="1700" dirty="0" err="1"/>
              <a:t>tahun</a:t>
            </a:r>
            <a:r>
              <a:rPr lang="en-US" sz="1700" dirty="0"/>
              <a:t> 1522 M. </a:t>
            </a:r>
          </a:p>
        </p:txBody>
      </p:sp>
    </p:spTree>
    <p:extLst>
      <p:ext uri="{BB962C8B-B14F-4D97-AF65-F5344CB8AC3E}">
        <p14:creationId xmlns:p14="http://schemas.microsoft.com/office/powerpoint/2010/main" val="797520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2507</TotalTime>
  <Words>1184</Words>
  <Application>Microsoft Office PowerPoint</Application>
  <PresentationFormat>On-screen Show (16:9)</PresentationFormat>
  <Paragraphs>113</Paragraphs>
  <Slides>17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Custom Design</vt:lpstr>
      <vt:lpstr>PowerPoint Presentation</vt:lpstr>
      <vt:lpstr>PowerPoint Presentation</vt:lpstr>
      <vt:lpstr>Tujuan Pembelajaran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Kesimpulan</vt:lpstr>
      <vt:lpstr>Terima Kasih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Hasanuddin</cp:lastModifiedBy>
  <cp:revision>100</cp:revision>
  <dcterms:created xsi:type="dcterms:W3CDTF">2022-01-17T01:37:52Z</dcterms:created>
  <dcterms:modified xsi:type="dcterms:W3CDTF">2022-06-11T03:26:17Z</dcterms:modified>
</cp:coreProperties>
</file>