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  <p:sldId id="263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1DD7237C-03B9-411F-A9A7-DDF05CE7BC56}"/>
    <pc:docChg chg="undo custSel addSld modSld sldOrd">
      <pc:chgData name="fenty nadia" userId="68dc62dd51539dac" providerId="LiveId" clId="{1DD7237C-03B9-411F-A9A7-DDF05CE7BC56}" dt="2022-06-01T03:56:43.025" v="832"/>
      <pc:docMkLst>
        <pc:docMk/>
      </pc:docMkLst>
      <pc:sldChg chg="modSp modAnim">
        <pc:chgData name="fenty nadia" userId="68dc62dd51539dac" providerId="LiveId" clId="{1DD7237C-03B9-411F-A9A7-DDF05CE7BC56}" dt="2022-06-01T03:37:47.705" v="475"/>
        <pc:sldMkLst>
          <pc:docMk/>
          <pc:sldMk cId="950157772" sldId="256"/>
        </pc:sldMkLst>
        <pc:spChg chg="mod">
          <ac:chgData name="fenty nadia" userId="68dc62dd51539dac" providerId="LiveId" clId="{1DD7237C-03B9-411F-A9A7-DDF05CE7BC56}" dt="2022-06-01T03:37:36.969" v="471" actId="5793"/>
          <ac:spMkLst>
            <pc:docMk/>
            <pc:sldMk cId="950157772" sldId="256"/>
            <ac:spMk id="6" creationId="{25764128-2222-47AF-A5E3-D1B1DCAB2A8E}"/>
          </ac:spMkLst>
        </pc:spChg>
      </pc:sldChg>
      <pc:sldChg chg="delSp modSp mod">
        <pc:chgData name="fenty nadia" userId="68dc62dd51539dac" providerId="LiveId" clId="{1DD7237C-03B9-411F-A9A7-DDF05CE7BC56}" dt="2022-06-01T03:36:44.594" v="467" actId="1076"/>
        <pc:sldMkLst>
          <pc:docMk/>
          <pc:sldMk cId="778420691" sldId="258"/>
        </pc:sldMkLst>
        <pc:spChg chg="del mod">
          <ac:chgData name="fenty nadia" userId="68dc62dd51539dac" providerId="LiveId" clId="{1DD7237C-03B9-411F-A9A7-DDF05CE7BC56}" dt="2022-06-01T03:36:18.391" v="463" actId="478"/>
          <ac:spMkLst>
            <pc:docMk/>
            <pc:sldMk cId="778420691" sldId="258"/>
            <ac:spMk id="2" creationId="{7D7016F0-0274-46F5-B8C3-23FB37DA5652}"/>
          </ac:spMkLst>
        </pc:spChg>
        <pc:spChg chg="mod">
          <ac:chgData name="fenty nadia" userId="68dc62dd51539dac" providerId="LiveId" clId="{1DD7237C-03B9-411F-A9A7-DDF05CE7BC56}" dt="2022-06-01T03:36:44.594" v="467" actId="1076"/>
          <ac:spMkLst>
            <pc:docMk/>
            <pc:sldMk cId="778420691" sldId="258"/>
            <ac:spMk id="6" creationId="{18F3A315-30E0-4BB3-940D-089689329C2D}"/>
          </ac:spMkLst>
        </pc:spChg>
        <pc:picChg chg="mod">
          <ac:chgData name="fenty nadia" userId="68dc62dd51539dac" providerId="LiveId" clId="{1DD7237C-03B9-411F-A9A7-DDF05CE7BC56}" dt="2022-06-01T03:36:44.594" v="467" actId="1076"/>
          <ac:picMkLst>
            <pc:docMk/>
            <pc:sldMk cId="778420691" sldId="258"/>
            <ac:picMk id="5" creationId="{70AEDB3E-EF6D-403B-AC51-1CA3D88739F9}"/>
          </ac:picMkLst>
        </pc:picChg>
      </pc:sldChg>
      <pc:sldChg chg="modSp mod modAnim">
        <pc:chgData name="fenty nadia" userId="68dc62dd51539dac" providerId="LiveId" clId="{1DD7237C-03B9-411F-A9A7-DDF05CE7BC56}" dt="2022-06-01T03:38:01.113" v="478"/>
        <pc:sldMkLst>
          <pc:docMk/>
          <pc:sldMk cId="2994088901" sldId="259"/>
        </pc:sldMkLst>
        <pc:spChg chg="mod">
          <ac:chgData name="fenty nadia" userId="68dc62dd51539dac" providerId="LiveId" clId="{1DD7237C-03B9-411F-A9A7-DDF05CE7BC56}" dt="2022-06-01T03:37:11.724" v="469" actId="2711"/>
          <ac:spMkLst>
            <pc:docMk/>
            <pc:sldMk cId="2994088901" sldId="259"/>
            <ac:spMk id="2" creationId="{4D1E1F07-0CBB-407E-8309-E0D0AC2F589E}"/>
          </ac:spMkLst>
        </pc:spChg>
        <pc:graphicFrameChg chg="mod">
          <ac:chgData name="fenty nadia" userId="68dc62dd51539dac" providerId="LiveId" clId="{1DD7237C-03B9-411F-A9A7-DDF05CE7BC56}" dt="2022-05-31T08:53:52.444" v="139" actId="113"/>
          <ac:graphicFrameMkLst>
            <pc:docMk/>
            <pc:sldMk cId="2994088901" sldId="259"/>
            <ac:graphicFrameMk id="4" creationId="{8E227F1C-1DA6-496C-97DC-281E41955311}"/>
          </ac:graphicFrameMkLst>
        </pc:graphicFrameChg>
      </pc:sldChg>
      <pc:sldChg chg="addSp delSp modSp mod modAnim">
        <pc:chgData name="fenty nadia" userId="68dc62dd51539dac" providerId="LiveId" clId="{1DD7237C-03B9-411F-A9A7-DDF05CE7BC56}" dt="2022-06-01T03:38:39.012" v="487"/>
        <pc:sldMkLst>
          <pc:docMk/>
          <pc:sldMk cId="2884239034" sldId="260"/>
        </pc:sldMkLst>
        <pc:spChg chg="del">
          <ac:chgData name="fenty nadia" userId="68dc62dd51539dac" providerId="LiveId" clId="{1DD7237C-03B9-411F-A9A7-DDF05CE7BC56}" dt="2022-05-31T06:03:54.872" v="2" actId="478"/>
          <ac:spMkLst>
            <pc:docMk/>
            <pc:sldMk cId="2884239034" sldId="260"/>
            <ac:spMk id="2" creationId="{037A0F07-33EA-4268-A087-854F7B0A4509}"/>
          </ac:spMkLst>
        </pc:spChg>
        <pc:spChg chg="del">
          <ac:chgData name="fenty nadia" userId="68dc62dd51539dac" providerId="LiveId" clId="{1DD7237C-03B9-411F-A9A7-DDF05CE7BC56}" dt="2022-05-31T06:03:37.827" v="0" actId="931"/>
          <ac:spMkLst>
            <pc:docMk/>
            <pc:sldMk cId="2884239034" sldId="260"/>
            <ac:spMk id="3" creationId="{1A2126D1-40CE-4BB8-80AE-A973AAB17C46}"/>
          </ac:spMkLst>
        </pc:spChg>
        <pc:spChg chg="add del mod">
          <ac:chgData name="fenty nadia" userId="68dc62dd51539dac" providerId="LiveId" clId="{1DD7237C-03B9-411F-A9A7-DDF05CE7BC56}" dt="2022-05-31T06:03:56.920" v="3" actId="478"/>
          <ac:spMkLst>
            <pc:docMk/>
            <pc:sldMk cId="2884239034" sldId="260"/>
            <ac:spMk id="7" creationId="{886DCC73-E247-4E98-BA65-FBCA8C5DE451}"/>
          </ac:spMkLst>
        </pc:spChg>
        <pc:spChg chg="add mod">
          <ac:chgData name="fenty nadia" userId="68dc62dd51539dac" providerId="LiveId" clId="{1DD7237C-03B9-411F-A9A7-DDF05CE7BC56}" dt="2022-05-31T07:29:04.960" v="66" actId="1076"/>
          <ac:spMkLst>
            <pc:docMk/>
            <pc:sldMk cId="2884239034" sldId="260"/>
            <ac:spMk id="12" creationId="{3E2016C1-4415-4F05-A7BE-99712CE07ABE}"/>
          </ac:spMkLst>
        </pc:spChg>
        <pc:picChg chg="add del mod">
          <ac:chgData name="fenty nadia" userId="68dc62dd51539dac" providerId="LiveId" clId="{1DD7237C-03B9-411F-A9A7-DDF05CE7BC56}" dt="2022-05-31T06:03:41.046" v="1" actId="478"/>
          <ac:picMkLst>
            <pc:docMk/>
            <pc:sldMk cId="2884239034" sldId="260"/>
            <ac:picMk id="5" creationId="{3B52B9ED-F3F9-4FC8-83CF-5658E02871BB}"/>
          </ac:picMkLst>
        </pc:picChg>
        <pc:picChg chg="add del mod">
          <ac:chgData name="fenty nadia" userId="68dc62dd51539dac" providerId="LiveId" clId="{1DD7237C-03B9-411F-A9A7-DDF05CE7BC56}" dt="2022-05-31T06:04:11.891" v="5" actId="478"/>
          <ac:picMkLst>
            <pc:docMk/>
            <pc:sldMk cId="2884239034" sldId="260"/>
            <ac:picMk id="9" creationId="{DEB144B2-458B-43E2-896E-66E4800F2444}"/>
          </ac:picMkLst>
        </pc:picChg>
        <pc:picChg chg="add mod">
          <ac:chgData name="fenty nadia" userId="68dc62dd51539dac" providerId="LiveId" clId="{1DD7237C-03B9-411F-A9A7-DDF05CE7BC56}" dt="2022-05-31T07:28:03.526" v="8" actId="1076"/>
          <ac:picMkLst>
            <pc:docMk/>
            <pc:sldMk cId="2884239034" sldId="260"/>
            <ac:picMk id="11" creationId="{B0A328EA-6BC8-4DDD-AB15-7D31B1EE1CD0}"/>
          </ac:picMkLst>
        </pc:picChg>
      </pc:sldChg>
      <pc:sldChg chg="addSp delSp modSp new mod modAnim">
        <pc:chgData name="fenty nadia" userId="68dc62dd51539dac" providerId="LiveId" clId="{1DD7237C-03B9-411F-A9A7-DDF05CE7BC56}" dt="2022-06-01T03:40:32.865" v="505" actId="12100"/>
        <pc:sldMkLst>
          <pc:docMk/>
          <pc:sldMk cId="2362449875" sldId="261"/>
        </pc:sldMkLst>
        <pc:spChg chg="mod">
          <ac:chgData name="fenty nadia" userId="68dc62dd51539dac" providerId="LiveId" clId="{1DD7237C-03B9-411F-A9A7-DDF05CE7BC56}" dt="2022-06-01T03:39:02.953" v="491" actId="122"/>
          <ac:spMkLst>
            <pc:docMk/>
            <pc:sldMk cId="2362449875" sldId="261"/>
            <ac:spMk id="2" creationId="{0E3DEDCA-68F1-4046-A36A-EF1BFCA0E89B}"/>
          </ac:spMkLst>
        </pc:spChg>
        <pc:spChg chg="del">
          <ac:chgData name="fenty nadia" userId="68dc62dd51539dac" providerId="LiveId" clId="{1DD7237C-03B9-411F-A9A7-DDF05CE7BC56}" dt="2022-05-31T08:56:23.988" v="197" actId="1032"/>
          <ac:spMkLst>
            <pc:docMk/>
            <pc:sldMk cId="2362449875" sldId="261"/>
            <ac:spMk id="3" creationId="{2022FDE3-1101-40CA-8CC7-A030D91F72B3}"/>
          </ac:spMkLst>
        </pc:spChg>
        <pc:graphicFrameChg chg="add mod modGraphic">
          <ac:chgData name="fenty nadia" userId="68dc62dd51539dac" providerId="LiveId" clId="{1DD7237C-03B9-411F-A9A7-DDF05CE7BC56}" dt="2022-06-01T03:40:32.865" v="505" actId="12100"/>
          <ac:graphicFrameMkLst>
            <pc:docMk/>
            <pc:sldMk cId="2362449875" sldId="261"/>
            <ac:graphicFrameMk id="4" creationId="{D4198D4E-E09F-47F2-9737-D4C3B69FF6FC}"/>
          </ac:graphicFrameMkLst>
        </pc:graphicFrameChg>
        <pc:picChg chg="add mod ord">
          <ac:chgData name="fenty nadia" userId="68dc62dd51539dac" providerId="LiveId" clId="{1DD7237C-03B9-411F-A9A7-DDF05CE7BC56}" dt="2022-06-01T03:40:24.302" v="504" actId="14100"/>
          <ac:picMkLst>
            <pc:docMk/>
            <pc:sldMk cId="2362449875" sldId="261"/>
            <ac:picMk id="5" creationId="{7F9BE9A8-6D1E-4B41-BF3E-646608C63488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14.783" v="827"/>
        <pc:sldMkLst>
          <pc:docMk/>
          <pc:sldMk cId="2162083088" sldId="262"/>
        </pc:sldMkLst>
        <pc:spChg chg="del">
          <ac:chgData name="fenty nadia" userId="68dc62dd51539dac" providerId="LiveId" clId="{1DD7237C-03B9-411F-A9A7-DDF05CE7BC56}" dt="2022-05-31T09:02:25.867" v="246" actId="478"/>
          <ac:spMkLst>
            <pc:docMk/>
            <pc:sldMk cId="2162083088" sldId="262"/>
            <ac:spMk id="2" creationId="{D4D3648C-9C3A-46AE-85D9-A250ACEFEEBC}"/>
          </ac:spMkLst>
        </pc:spChg>
        <pc:spChg chg="del">
          <ac:chgData name="fenty nadia" userId="68dc62dd51539dac" providerId="LiveId" clId="{1DD7237C-03B9-411F-A9A7-DDF05CE7BC56}" dt="2022-05-31T09:01:09.235" v="224" actId="1032"/>
          <ac:spMkLst>
            <pc:docMk/>
            <pc:sldMk cId="2162083088" sldId="262"/>
            <ac:spMk id="3" creationId="{816E83B9-C208-46FA-AB9B-C602A750937A}"/>
          </ac:spMkLst>
        </pc:spChg>
        <pc:graphicFrameChg chg="add mod modGraphic">
          <ac:chgData name="fenty nadia" userId="68dc62dd51539dac" providerId="LiveId" clId="{1DD7237C-03B9-411F-A9A7-DDF05CE7BC56}" dt="2022-06-01T03:44:36.833" v="567"/>
          <ac:graphicFrameMkLst>
            <pc:docMk/>
            <pc:sldMk cId="2162083088" sldId="262"/>
            <ac:graphicFrameMk id="6" creationId="{AD9B8BF8-9B7B-47F3-9F34-8E16FAEC9E40}"/>
          </ac:graphicFrameMkLst>
        </pc:graphicFrameChg>
        <pc:picChg chg="add mod ord">
          <ac:chgData name="fenty nadia" userId="68dc62dd51539dac" providerId="LiveId" clId="{1DD7237C-03B9-411F-A9A7-DDF05CE7BC56}" dt="2022-06-01T03:50:11.317" v="804" actId="14100"/>
          <ac:picMkLst>
            <pc:docMk/>
            <pc:sldMk cId="2162083088" sldId="262"/>
            <ac:picMk id="3" creationId="{A2746880-79A4-4BC6-927E-6CF8ACF97102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43.025" v="832"/>
        <pc:sldMkLst>
          <pc:docMk/>
          <pc:sldMk cId="1382497540" sldId="263"/>
        </pc:sldMkLst>
        <pc:spChg chg="mod">
          <ac:chgData name="fenty nadia" userId="68dc62dd51539dac" providerId="LiveId" clId="{1DD7237C-03B9-411F-A9A7-DDF05CE7BC56}" dt="2022-06-01T03:52:30.619" v="806" actId="2711"/>
          <ac:spMkLst>
            <pc:docMk/>
            <pc:sldMk cId="1382497540" sldId="263"/>
            <ac:spMk id="2" creationId="{8B4169C3-842C-4EE2-8EEB-B8E7F998B692}"/>
          </ac:spMkLst>
        </pc:spChg>
        <pc:spChg chg="del">
          <ac:chgData name="fenty nadia" userId="68dc62dd51539dac" providerId="LiveId" clId="{1DD7237C-03B9-411F-A9A7-DDF05CE7BC56}" dt="2022-05-31T09:05:04.679" v="296" actId="1032"/>
          <ac:spMkLst>
            <pc:docMk/>
            <pc:sldMk cId="1382497540" sldId="263"/>
            <ac:spMk id="3" creationId="{C8EE8311-4F28-4FED-B318-DE98B0F7C364}"/>
          </ac:spMkLst>
        </pc:spChg>
        <pc:graphicFrameChg chg="add mod modGraphic">
          <ac:chgData name="fenty nadia" userId="68dc62dd51539dac" providerId="LiveId" clId="{1DD7237C-03B9-411F-A9A7-DDF05CE7BC56}" dt="2022-06-01T03:54:51.777" v="819" actId="12100"/>
          <ac:graphicFrameMkLst>
            <pc:docMk/>
            <pc:sldMk cId="1382497540" sldId="263"/>
            <ac:graphicFrameMk id="4" creationId="{2EFDACCB-A8EA-4F56-8C66-4D9C99E54156}"/>
          </ac:graphicFrameMkLst>
        </pc:graphicFrameChg>
        <pc:picChg chg="add mod">
          <ac:chgData name="fenty nadia" userId="68dc62dd51539dac" providerId="LiveId" clId="{1DD7237C-03B9-411F-A9A7-DDF05CE7BC56}" dt="2022-06-01T03:55:21.087" v="821" actId="1076"/>
          <ac:picMkLst>
            <pc:docMk/>
            <pc:sldMk cId="1382497540" sldId="263"/>
            <ac:picMk id="5" creationId="{16E7E972-0817-41B1-9FA2-2E9169C20810}"/>
          </ac:picMkLst>
        </pc:picChg>
      </pc:sldChg>
      <pc:sldChg chg="addSp delSp modSp new mod ord modAnim">
        <pc:chgData name="fenty nadia" userId="68dc62dd51539dac" providerId="LiveId" clId="{1DD7237C-03B9-411F-A9A7-DDF05CE7BC56}" dt="2022-06-01T03:38:22.579" v="482"/>
        <pc:sldMkLst>
          <pc:docMk/>
          <pc:sldMk cId="793665991" sldId="264"/>
        </pc:sldMkLst>
        <pc:spChg chg="del mod">
          <ac:chgData name="fenty nadia" userId="68dc62dd51539dac" providerId="LiveId" clId="{1DD7237C-03B9-411F-A9A7-DDF05CE7BC56}" dt="2022-05-31T10:43:21.451" v="372" actId="478"/>
          <ac:spMkLst>
            <pc:docMk/>
            <pc:sldMk cId="793665991" sldId="264"/>
            <ac:spMk id="2" creationId="{F71FAA99-1A66-4C39-AA28-BCA6394B5978}"/>
          </ac:spMkLst>
        </pc:spChg>
        <pc:spChg chg="add del mod">
          <ac:chgData name="fenty nadia" userId="68dc62dd51539dac" providerId="LiveId" clId="{1DD7237C-03B9-411F-A9A7-DDF05CE7BC56}" dt="2022-05-31T10:44:20.953" v="376" actId="931"/>
          <ac:spMkLst>
            <pc:docMk/>
            <pc:sldMk cId="793665991" sldId="264"/>
            <ac:spMk id="3" creationId="{E7FD4ACD-079F-4293-A260-4FD256165791}"/>
          </ac:spMkLst>
        </pc:spChg>
        <pc:spChg chg="add del mod">
          <ac:chgData name="fenty nadia" userId="68dc62dd51539dac" providerId="LiveId" clId="{1DD7237C-03B9-411F-A9A7-DDF05CE7BC56}" dt="2022-05-31T10:46:52.072" v="413"/>
          <ac:spMkLst>
            <pc:docMk/>
            <pc:sldMk cId="793665991" sldId="264"/>
            <ac:spMk id="9" creationId="{FC51FDF8-CD7D-4F5F-AC4B-50DE53660136}"/>
          </ac:spMkLst>
        </pc:spChg>
        <pc:spChg chg="add del mod">
          <ac:chgData name="fenty nadia" userId="68dc62dd51539dac" providerId="LiveId" clId="{1DD7237C-03B9-411F-A9A7-DDF05CE7BC56}" dt="2022-05-31T10:47:38.816" v="418" actId="931"/>
          <ac:spMkLst>
            <pc:docMk/>
            <pc:sldMk cId="793665991" sldId="264"/>
            <ac:spMk id="11" creationId="{A807CBD5-C0C6-4444-9DE6-AFEB0057F212}"/>
          </ac:spMkLst>
        </pc:spChg>
        <pc:spChg chg="add mod">
          <ac:chgData name="fenty nadia" userId="68dc62dd51539dac" providerId="LiveId" clId="{1DD7237C-03B9-411F-A9A7-DDF05CE7BC56}" dt="2022-05-31T10:50:58.121" v="461" actId="14100"/>
          <ac:spMkLst>
            <pc:docMk/>
            <pc:sldMk cId="793665991" sldId="264"/>
            <ac:spMk id="18" creationId="{E8C3243B-A9F2-44BC-A256-98F41B4B8AB6}"/>
          </ac:spMkLst>
        </pc:spChg>
        <pc:picChg chg="add del mod">
          <ac:chgData name="fenty nadia" userId="68dc62dd51539dac" providerId="LiveId" clId="{1DD7237C-03B9-411F-A9A7-DDF05CE7BC56}" dt="2022-05-31T10:44:06.094" v="375" actId="931"/>
          <ac:picMkLst>
            <pc:docMk/>
            <pc:sldMk cId="793665991" sldId="264"/>
            <ac:picMk id="5" creationId="{65DE4E00-4F52-4866-9C3C-6CB5C2AE86AC}"/>
          </ac:picMkLst>
        </pc:picChg>
        <pc:picChg chg="add del mod">
          <ac:chgData name="fenty nadia" userId="68dc62dd51539dac" providerId="LiveId" clId="{1DD7237C-03B9-411F-A9A7-DDF05CE7BC56}" dt="2022-05-31T10:46:45.573" v="410" actId="478"/>
          <ac:picMkLst>
            <pc:docMk/>
            <pc:sldMk cId="793665991" sldId="264"/>
            <ac:picMk id="7" creationId="{347AFD08-75CC-44D4-80E1-DE696E2B3C44}"/>
          </ac:picMkLst>
        </pc:picChg>
        <pc:picChg chg="add del mod">
          <ac:chgData name="fenty nadia" userId="68dc62dd51539dac" providerId="LiveId" clId="{1DD7237C-03B9-411F-A9A7-DDF05CE7BC56}" dt="2022-05-31T10:47:13.713" v="415" actId="931"/>
          <ac:picMkLst>
            <pc:docMk/>
            <pc:sldMk cId="793665991" sldId="264"/>
            <ac:picMk id="13" creationId="{0940536A-58D3-44E6-A33E-7F56A93892C3}"/>
          </ac:picMkLst>
        </pc:picChg>
        <pc:picChg chg="add del mod">
          <ac:chgData name="fenty nadia" userId="68dc62dd51539dac" providerId="LiveId" clId="{1DD7237C-03B9-411F-A9A7-DDF05CE7BC56}" dt="2022-05-31T10:47:31.012" v="417" actId="931"/>
          <ac:picMkLst>
            <pc:docMk/>
            <pc:sldMk cId="793665991" sldId="264"/>
            <ac:picMk id="15" creationId="{8BBB8087-8E38-4401-ACD7-21729E2310DB}"/>
          </ac:picMkLst>
        </pc:picChg>
        <pc:picChg chg="add mod">
          <ac:chgData name="fenty nadia" userId="68dc62dd51539dac" providerId="LiveId" clId="{1DD7237C-03B9-411F-A9A7-DDF05CE7BC56}" dt="2022-05-31T10:48:52.963" v="435" actId="1440"/>
          <ac:picMkLst>
            <pc:docMk/>
            <pc:sldMk cId="793665991" sldId="264"/>
            <ac:picMk id="17" creationId="{0C9D3295-A58C-45B3-BE25-1DD987409D46}"/>
          </ac:picMkLst>
        </pc:picChg>
      </pc:sldChg>
      <pc:sldChg chg="addSp delSp modSp new mod modAnim">
        <pc:chgData name="fenty nadia" userId="68dc62dd51539dac" providerId="LiveId" clId="{1DD7237C-03B9-411F-A9A7-DDF05CE7BC56}" dt="2022-06-01T03:55:54.957" v="823"/>
        <pc:sldMkLst>
          <pc:docMk/>
          <pc:sldMk cId="895925485" sldId="265"/>
        </pc:sldMkLst>
        <pc:spChg chg="mod">
          <ac:chgData name="fenty nadia" userId="68dc62dd51539dac" providerId="LiveId" clId="{1DD7237C-03B9-411F-A9A7-DDF05CE7BC56}" dt="2022-06-01T03:42:28.784" v="549" actId="20577"/>
          <ac:spMkLst>
            <pc:docMk/>
            <pc:sldMk cId="895925485" sldId="265"/>
            <ac:spMk id="2" creationId="{94E4774D-6F13-4181-9D09-0591E28C88A1}"/>
          </ac:spMkLst>
        </pc:spChg>
        <pc:spChg chg="del">
          <ac:chgData name="fenty nadia" userId="68dc62dd51539dac" providerId="LiveId" clId="{1DD7237C-03B9-411F-A9A7-DDF05CE7BC56}" dt="2022-05-31T10:39:23.134" v="363" actId="931"/>
          <ac:spMkLst>
            <pc:docMk/>
            <pc:sldMk cId="895925485" sldId="265"/>
            <ac:spMk id="3" creationId="{35FE47CC-9985-451E-B9BB-6BF58BF04B29}"/>
          </ac:spMkLst>
        </pc:spChg>
        <pc:picChg chg="add mod">
          <ac:chgData name="fenty nadia" userId="68dc62dd51539dac" providerId="LiveId" clId="{1DD7237C-03B9-411F-A9A7-DDF05CE7BC56}" dt="2022-06-01T03:41:59.698" v="543" actId="1076"/>
          <ac:picMkLst>
            <pc:docMk/>
            <pc:sldMk cId="895925485" sldId="265"/>
            <ac:picMk id="5" creationId="{38875537-4C46-400A-8977-7F0C0D59C47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22/11/2022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B2EA70-21C4-4319-B4A4-A0FEC8150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44FFB13-7399-4BBD-99CB-D6D6D206C6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ampungan Teks 4">
            <a:extLst>
              <a:ext uri="{FF2B5EF4-FFF2-40B4-BE49-F238E27FC236}">
                <a16:creationId xmlns=""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7167434" y="2057400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 err="1" smtClean="0"/>
              <a:t>Waskitha</a:t>
            </a:r>
            <a:r>
              <a:rPr lang="en-GB" sz="6000" dirty="0" smtClean="0"/>
              <a:t> </a:t>
            </a:r>
            <a:r>
              <a:rPr lang="en-GB" sz="6000" dirty="0" err="1" smtClean="0"/>
              <a:t>Basa</a:t>
            </a:r>
            <a:r>
              <a:rPr lang="en-GB" sz="6000" dirty="0" smtClean="0"/>
              <a:t> </a:t>
            </a:r>
            <a:r>
              <a:rPr lang="en-GB" sz="6000" dirty="0" err="1" smtClean="0"/>
              <a:t>lan</a:t>
            </a:r>
            <a:r>
              <a:rPr lang="en-GB" sz="6000" dirty="0" smtClean="0"/>
              <a:t> </a:t>
            </a:r>
            <a:r>
              <a:rPr lang="en-GB" sz="6000" dirty="0" err="1" smtClean="0"/>
              <a:t>Sastra</a:t>
            </a:r>
            <a:r>
              <a:rPr lang="en-GB" sz="6000" dirty="0" smtClean="0"/>
              <a:t> </a:t>
            </a:r>
            <a:r>
              <a:rPr lang="en-GB" sz="6000" dirty="0" err="1" smtClean="0"/>
              <a:t>Jawa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=""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7167434" y="3902106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pc="-20" dirty="0" err="1" smtClean="0">
                <a:solidFill>
                  <a:srgbClr val="18171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kanggo</a:t>
            </a:r>
            <a:r>
              <a:rPr lang="en-GB" sz="2800" spc="-20" dirty="0" smtClean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835" y="924671"/>
            <a:ext cx="10515600" cy="5570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3.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Rekan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4.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Murda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" t="14910" b="4709"/>
          <a:stretch/>
        </p:blipFill>
        <p:spPr>
          <a:xfrm>
            <a:off x="3106269" y="719789"/>
            <a:ext cx="7348537" cy="2367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 t="18567" r="7629" b="28492"/>
          <a:stretch/>
        </p:blipFill>
        <p:spPr>
          <a:xfrm>
            <a:off x="4222375" y="3469745"/>
            <a:ext cx="4679578" cy="3025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24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046" y="377075"/>
            <a:ext cx="10780059" cy="6468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5.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Swara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6.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Wilangan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t="19347" r="1788" b="3373"/>
          <a:stretch/>
        </p:blipFill>
        <p:spPr>
          <a:xfrm>
            <a:off x="4034117" y="377075"/>
            <a:ext cx="5849471" cy="2407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3"/>
          <a:stretch/>
        </p:blipFill>
        <p:spPr>
          <a:xfrm>
            <a:off x="4764882" y="2918011"/>
            <a:ext cx="3954835" cy="3662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18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177" y="938119"/>
            <a:ext cx="10515600" cy="5556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7.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adhapur</a:t>
            </a:r>
            <a:r>
              <a:rPr lang="en-US" sz="2000" dirty="0" smtClean="0"/>
              <a:t> </a:t>
            </a:r>
            <a:r>
              <a:rPr lang="en-US" sz="2000" dirty="0" err="1" smtClean="0"/>
              <a:t>Tembang</a:t>
            </a:r>
            <a:r>
              <a:rPr lang="en-US" sz="2000" dirty="0" smtClean="0"/>
              <a:t> </a:t>
            </a:r>
            <a:r>
              <a:rPr lang="en-US" sz="2000" dirty="0" err="1" smtClean="0"/>
              <a:t>Macapat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 </a:t>
            </a:r>
            <a:r>
              <a:rPr lang="en-US" sz="2000" dirty="0" err="1" smtClean="0"/>
              <a:t>ing</a:t>
            </a:r>
            <a:r>
              <a:rPr lang="en-US" sz="2000" dirty="0" smtClean="0"/>
              <a:t> </a:t>
            </a:r>
            <a:r>
              <a:rPr lang="en-US" sz="2000" dirty="0" err="1" smtClean="0"/>
              <a:t>tembang</a:t>
            </a:r>
            <a:r>
              <a:rPr lang="en-US" sz="2000" dirty="0" smtClean="0"/>
              <a:t> </a:t>
            </a:r>
            <a:r>
              <a:rPr lang="en-US" sz="2000" dirty="0" err="1" smtClean="0"/>
              <a:t>kasebut</a:t>
            </a:r>
            <a:r>
              <a:rPr lang="en-US" sz="2000" dirty="0" smtClean="0"/>
              <a:t> </a:t>
            </a: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err="1" smtClean="0"/>
              <a:t>tembang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Dhandhang</a:t>
            </a:r>
            <a:r>
              <a:rPr lang="en-US" sz="2000" dirty="0" smtClean="0"/>
              <a:t> </a:t>
            </a:r>
            <a:r>
              <a:rPr lang="en-US" sz="2000" dirty="0" err="1" smtClean="0"/>
              <a:t>gula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err="1" smtClean="0"/>
              <a:t>Tembang</a:t>
            </a:r>
            <a:r>
              <a:rPr lang="en-US" sz="2000" dirty="0" smtClean="0"/>
              <a:t> </a:t>
            </a:r>
            <a:r>
              <a:rPr lang="en-US" sz="2000" dirty="0" err="1" smtClean="0"/>
              <a:t>macapat</a:t>
            </a:r>
            <a:r>
              <a:rPr lang="en-US" sz="2000" dirty="0" smtClean="0"/>
              <a:t> </a:t>
            </a:r>
            <a:r>
              <a:rPr lang="en-US" sz="2000" dirty="0" err="1" smtClean="0"/>
              <a:t>ditulis</a:t>
            </a:r>
            <a:r>
              <a:rPr lang="en-US" sz="2000" dirty="0" smtClean="0"/>
              <a:t> </a:t>
            </a:r>
            <a:r>
              <a:rPr lang="en-US" sz="2000" dirty="0" err="1" smtClean="0"/>
              <a:t>diwiwiti</a:t>
            </a:r>
            <a:r>
              <a:rPr lang="en-US" sz="2000" dirty="0" smtClean="0"/>
              <a:t> </a:t>
            </a:r>
            <a:r>
              <a:rPr lang="en-US" sz="2000" dirty="0" err="1" smtClean="0"/>
              <a:t>pratanda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Mangajapa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3" b="39511"/>
          <a:stretch/>
        </p:blipFill>
        <p:spPr>
          <a:xfrm>
            <a:off x="6425453" y="1317812"/>
            <a:ext cx="4343400" cy="3497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28"/>
          <a:stretch/>
        </p:blipFill>
        <p:spPr>
          <a:xfrm>
            <a:off x="2295393" y="2906669"/>
            <a:ext cx="1463878" cy="979531"/>
          </a:xfrm>
          <a:prstGeom prst="rect">
            <a:avLst/>
          </a:prstGeom>
          <a:ln w="3175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09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252" y="534572"/>
            <a:ext cx="10515600" cy="5866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8. </a:t>
            </a:r>
            <a:r>
              <a:rPr lang="en-US" sz="2000" dirty="0" err="1"/>
              <a:t>Aksara</a:t>
            </a:r>
            <a:r>
              <a:rPr lang="en-US" sz="2000" dirty="0"/>
              <a:t> </a:t>
            </a:r>
            <a:r>
              <a:rPr lang="en-US" sz="2000" dirty="0" err="1"/>
              <a:t>Jawa</a:t>
            </a:r>
            <a:r>
              <a:rPr lang="en-US" sz="2000" dirty="0"/>
              <a:t> </a:t>
            </a:r>
            <a:r>
              <a:rPr lang="en-US" sz="2000" dirty="0" err="1"/>
              <a:t>kang</a:t>
            </a:r>
            <a:r>
              <a:rPr lang="en-US" sz="2000" dirty="0"/>
              <a:t> </a:t>
            </a:r>
            <a:r>
              <a:rPr lang="en-US" sz="2000" dirty="0" err="1"/>
              <a:t>adhapur</a:t>
            </a:r>
            <a:r>
              <a:rPr lang="en-US" sz="2000" dirty="0"/>
              <a:t> </a:t>
            </a:r>
            <a:r>
              <a:rPr lang="en-US" sz="2000" dirty="0" err="1" smtClean="0"/>
              <a:t>Gancaran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Adeg-adeg</a:t>
            </a:r>
            <a:r>
              <a:rPr lang="en-US" sz="2000" dirty="0" smtClean="0"/>
              <a:t> </a:t>
            </a:r>
            <a:r>
              <a:rPr lang="en-US" sz="2000" dirty="0" err="1" smtClean="0"/>
              <a:t>utawa</a:t>
            </a:r>
            <a:r>
              <a:rPr lang="en-US" sz="2000" dirty="0" smtClean="0"/>
              <a:t> </a:t>
            </a:r>
            <a:r>
              <a:rPr lang="en-US" sz="2000" dirty="0" err="1" smtClean="0"/>
              <a:t>ada-ada</a:t>
            </a:r>
            <a:r>
              <a:rPr lang="en-US" sz="2000" dirty="0" smtClean="0"/>
              <a:t>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wujude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                  </a:t>
            </a:r>
            <a:r>
              <a:rPr lang="en-US" sz="2000" dirty="0" err="1" smtClean="0"/>
              <a:t>kanggo</a:t>
            </a:r>
            <a:r>
              <a:rPr lang="en-US" sz="2000" dirty="0" smtClean="0"/>
              <a:t> </a:t>
            </a:r>
            <a:r>
              <a:rPr lang="en-US" sz="2000" dirty="0" err="1" smtClean="0"/>
              <a:t>bebukaning</a:t>
            </a:r>
            <a:r>
              <a:rPr lang="en-US" sz="2000" dirty="0" smtClean="0"/>
              <a:t> </a:t>
            </a:r>
            <a:r>
              <a:rPr lang="en-US" sz="2000" dirty="0" err="1" smtClean="0"/>
              <a:t>ukara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0" r="310" b="22193"/>
          <a:stretch/>
        </p:blipFill>
        <p:spPr>
          <a:xfrm>
            <a:off x="5962063" y="784921"/>
            <a:ext cx="4533900" cy="4772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7" t="5372" r="38780" b="86667"/>
          <a:stretch/>
        </p:blipFill>
        <p:spPr>
          <a:xfrm>
            <a:off x="641252" y="2025746"/>
            <a:ext cx="1266093" cy="43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8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B. </a:t>
            </a:r>
            <a:r>
              <a:rPr lang="en-US" sz="2800" dirty="0" err="1" smtClean="0">
                <a:latin typeface="+mn-lt"/>
              </a:rPr>
              <a:t>Nulis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Wacan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kanthi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Nggunakake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Aksara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Jawa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457200">
              <a:lnSpc>
                <a:spcPct val="150000"/>
              </a:lnSpc>
              <a:buNone/>
            </a:pPr>
            <a:r>
              <a:rPr lang="en-US" sz="2000" dirty="0" smtClean="0"/>
              <a:t>Para </a:t>
            </a:r>
            <a:r>
              <a:rPr lang="en-US" sz="2000" dirty="0" err="1" smtClean="0"/>
              <a:t>siswa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ngrungokake</a:t>
            </a:r>
            <a:r>
              <a:rPr lang="en-US" sz="2000" dirty="0" smtClean="0"/>
              <a:t> </a:t>
            </a:r>
            <a:r>
              <a:rPr lang="en-US" sz="2000" dirty="0" err="1" smtClean="0"/>
              <a:t>utawa</a:t>
            </a:r>
            <a:r>
              <a:rPr lang="en-US" sz="2000" dirty="0" smtClean="0"/>
              <a:t> </a:t>
            </a:r>
            <a:r>
              <a:rPr lang="en-US" sz="2000" dirty="0" err="1" smtClean="0"/>
              <a:t>nyemak</a:t>
            </a:r>
            <a:r>
              <a:rPr lang="en-US" sz="2000" dirty="0" smtClean="0"/>
              <a:t> </a:t>
            </a:r>
            <a:r>
              <a:rPr lang="en-US" sz="2000" dirty="0" err="1" smtClean="0"/>
              <a:t>wacan</a:t>
            </a:r>
            <a:r>
              <a:rPr lang="en-US" sz="2000" dirty="0" smtClean="0"/>
              <a:t> </a:t>
            </a:r>
            <a:r>
              <a:rPr lang="en-US" sz="2000" dirty="0" err="1" smtClean="0"/>
              <a:t>kanthi</a:t>
            </a:r>
            <a:r>
              <a:rPr lang="en-US" sz="2000" dirty="0" smtClean="0"/>
              <a:t> </a:t>
            </a:r>
            <a:r>
              <a:rPr lang="en-US" sz="2000" dirty="0" err="1" smtClean="0"/>
              <a:t>mindai</a:t>
            </a:r>
            <a:r>
              <a:rPr lang="en-US" sz="2000" dirty="0" smtClean="0"/>
              <a:t> </a:t>
            </a:r>
            <a:r>
              <a:rPr lang="en-US" sz="2000" dirty="0" err="1" smtClean="0"/>
              <a:t>tandha</a:t>
            </a:r>
            <a:r>
              <a:rPr lang="en-US" sz="2000" dirty="0" smtClean="0"/>
              <a:t> QR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sumadya</a:t>
            </a:r>
            <a:r>
              <a:rPr lang="en-US" sz="2000" dirty="0" smtClean="0"/>
              <a:t>. </a:t>
            </a:r>
            <a:r>
              <a:rPr lang="en-US" sz="2000" dirty="0" err="1" smtClean="0"/>
              <a:t>Tulisen</a:t>
            </a:r>
            <a:r>
              <a:rPr lang="en-US" sz="2000" dirty="0" smtClean="0"/>
              <a:t> </a:t>
            </a:r>
            <a:r>
              <a:rPr lang="en-US" sz="2000" dirty="0" err="1" smtClean="0"/>
              <a:t>wacan</a:t>
            </a:r>
            <a:r>
              <a:rPr lang="en-US" sz="2000" dirty="0" smtClean="0"/>
              <a:t> sing </a:t>
            </a:r>
            <a:r>
              <a:rPr lang="en-US" sz="2000" dirty="0" err="1" smtClean="0"/>
              <a:t>koksemak</a:t>
            </a:r>
            <a:r>
              <a:rPr lang="en-US" sz="2000" dirty="0" smtClean="0"/>
              <a:t> 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 err="1" smtClean="0"/>
              <a:t>nggunakake</a:t>
            </a:r>
            <a:r>
              <a:rPr lang="en-US" sz="2000" dirty="0" smtClean="0"/>
              <a:t>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0044180190.0120.0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20235" y="3124199"/>
            <a:ext cx="1380565" cy="138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8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4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1163311" y="823634"/>
            <a:ext cx="9343324" cy="5715000"/>
          </a:xfrm>
          <a:prstGeom prst="rect">
            <a:avLst/>
          </a:prstGeom>
        </p:spPr>
      </p:pic>
      <p:sp>
        <p:nvSpPr>
          <p:cNvPr id="13" name="Subtitle 12">
            <a:extLst>
              <a:ext uri="{FF2B5EF4-FFF2-40B4-BE49-F238E27FC236}">
                <a16:creationId xmlns="" xmlns:a16="http://schemas.microsoft.com/office/drawing/2014/main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1205" y="2486819"/>
            <a:ext cx="8570259" cy="1615421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Ndhudhah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 </a:t>
            </a:r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Aksara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 </a:t>
            </a:r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Jawa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 </a:t>
            </a:r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kanthi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 </a:t>
            </a:r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Tlesih</a:t>
            </a:r>
            <a:endParaRPr lang="id-ID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7621" y="354573"/>
            <a:ext cx="5197429" cy="1311275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B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AB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id-ID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35002"/>
            <a:ext cx="2123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sumber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err="1" smtClean="0"/>
              <a:t>shutterstock.com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7517" y="97846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Mengidentifikasi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</a:t>
            </a:r>
            <a:r>
              <a:rPr lang="en-US" sz="2000" dirty="0" err="1" smtClean="0">
                <a:latin typeface="Calibri" panose="020F0502020204030204" pitchFamily="34" charset="0"/>
              </a:rPr>
              <a:t>misalnya</a:t>
            </a:r>
            <a:r>
              <a:rPr lang="en-US" sz="2000" dirty="0" smtClean="0">
                <a:latin typeface="Calibri" panose="020F0502020204030204" pitchFamily="34" charset="0"/>
              </a:rPr>
              <a:t>: </a:t>
            </a:r>
            <a:r>
              <a:rPr lang="en-US" sz="2000" i="1" dirty="0" err="1" smtClean="0">
                <a:latin typeface="Calibri" panose="020F0502020204030204" pitchFamily="34" charset="0"/>
              </a:rPr>
              <a:t>nglegena</a:t>
            </a:r>
            <a:r>
              <a:rPr lang="en-US" sz="2000" i="1" dirty="0" smtClean="0">
                <a:latin typeface="Calibri" panose="020F0502020204030204" pitchFamily="34" charset="0"/>
              </a:rPr>
              <a:t> </a:t>
            </a:r>
            <a:r>
              <a:rPr lang="en-US" sz="2000" i="1" dirty="0" err="1" smtClean="0">
                <a:latin typeface="Calibri" panose="020F0502020204030204" pitchFamily="34" charset="0"/>
              </a:rPr>
              <a:t>pasangan</a:t>
            </a:r>
            <a:r>
              <a:rPr lang="en-US" sz="2000" dirty="0" smtClean="0">
                <a:latin typeface="Calibri" panose="020F0502020204030204" pitchFamily="34" charset="0"/>
              </a:rPr>
              <a:t>/ </a:t>
            </a:r>
            <a:r>
              <a:rPr lang="en-US" sz="2000" i="1" dirty="0" err="1" smtClean="0">
                <a:latin typeface="Calibri" panose="020F0502020204030204" pitchFamily="34" charset="0"/>
              </a:rPr>
              <a:t>sandhangan</a:t>
            </a:r>
            <a:r>
              <a:rPr lang="en-US" sz="2000" dirty="0" smtClean="0">
                <a:latin typeface="Calibri" panose="020F0502020204030204" pitchFamily="34" charset="0"/>
              </a:rPr>
              <a:t>/ </a:t>
            </a:r>
            <a:r>
              <a:rPr lang="en-US" sz="2000" i="1" dirty="0" err="1" smtClean="0">
                <a:latin typeface="Calibri" panose="020F0502020204030204" pitchFamily="34" charset="0"/>
              </a:rPr>
              <a:t>angka</a:t>
            </a:r>
            <a:r>
              <a:rPr lang="en-US" sz="2000" dirty="0" smtClean="0">
                <a:latin typeface="Calibri" panose="020F0502020204030204" pitchFamily="34" charset="0"/>
              </a:rPr>
              <a:t>/ </a:t>
            </a:r>
            <a:r>
              <a:rPr lang="en-US" sz="2000" i="1" dirty="0" err="1" smtClean="0">
                <a:latin typeface="Calibri" panose="020F0502020204030204" pitchFamily="34" charset="0"/>
              </a:rPr>
              <a:t>swara</a:t>
            </a:r>
            <a:r>
              <a:rPr lang="en-US" sz="2000" dirty="0" smtClean="0">
                <a:latin typeface="Calibri" panose="020F0502020204030204" pitchFamily="34" charset="0"/>
              </a:rPr>
              <a:t>/ </a:t>
            </a:r>
            <a:r>
              <a:rPr lang="en-US" sz="2000" i="1" dirty="0" err="1" smtClean="0">
                <a:latin typeface="Calibri" panose="020F0502020204030204" pitchFamily="34" charset="0"/>
              </a:rPr>
              <a:t>murda</a:t>
            </a:r>
            <a:r>
              <a:rPr lang="en-US" sz="2000" dirty="0" smtClean="0">
                <a:latin typeface="Calibri" panose="020F0502020204030204" pitchFamily="34" charset="0"/>
              </a:rPr>
              <a:t>/</a:t>
            </a:r>
            <a:r>
              <a:rPr lang="en-US" sz="2000" i="1" dirty="0" err="1" smtClean="0">
                <a:latin typeface="Calibri" panose="020F0502020204030204" pitchFamily="34" charset="0"/>
              </a:rPr>
              <a:t>rekan</a:t>
            </a:r>
            <a:r>
              <a:rPr lang="en-US" sz="2000" dirty="0" smtClean="0">
                <a:latin typeface="Calibri" panose="020F0502020204030204" pitchFamily="34" charset="0"/>
              </a:rPr>
              <a:t>/</a:t>
            </a:r>
            <a:r>
              <a:rPr lang="en-US" sz="2000" dirty="0" err="1" smtClean="0">
                <a:latin typeface="Calibri" panose="020F0502020204030204" pitchFamily="34" charset="0"/>
              </a:rPr>
              <a:t>lainnya</a:t>
            </a:r>
            <a:r>
              <a:rPr lang="en-US" sz="2000" dirty="0" smtClean="0">
                <a:latin typeface="Calibri" panose="020F0502020204030204" pitchFamily="34" charset="0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Membaca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;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Menyimpulkan</a:t>
            </a:r>
            <a:r>
              <a:rPr lang="en-US" sz="2000" dirty="0" smtClean="0"/>
              <a:t> </a:t>
            </a:r>
            <a:r>
              <a:rPr lang="en-US" sz="2000" dirty="0" err="1" smtClean="0"/>
              <a:t>gagasan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pikiran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;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Menjelaskan</a:t>
            </a:r>
            <a:r>
              <a:rPr lang="en-US" sz="2000" dirty="0" smtClean="0"/>
              <a:t> </a:t>
            </a:r>
            <a:r>
              <a:rPr lang="en-US" sz="2000" dirty="0" err="1" smtClean="0"/>
              <a:t>kaidah</a:t>
            </a:r>
            <a:r>
              <a:rPr lang="en-US" sz="2000" dirty="0" smtClean="0"/>
              <a:t> </a:t>
            </a:r>
            <a:r>
              <a:rPr lang="en-US" sz="2000" dirty="0" err="1" smtClean="0"/>
              <a:t>penulisan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Jawa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842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Bernalar</a:t>
            </a:r>
            <a:r>
              <a:rPr lang="en-US" sz="2000" dirty="0" smtClean="0"/>
              <a:t> </a:t>
            </a:r>
            <a:r>
              <a:rPr lang="en-US" sz="2000" dirty="0" err="1" smtClean="0"/>
              <a:t>kritis</a:t>
            </a:r>
            <a:endParaRPr lang="en-US" sz="2000" dirty="0" smtClean="0"/>
          </a:p>
          <a:p>
            <a:r>
              <a:rPr lang="en-US" sz="2000" dirty="0" err="1" smtClean="0"/>
              <a:t>Kreatif</a:t>
            </a:r>
            <a:endParaRPr lang="en-US" sz="2000" dirty="0" smtClean="0"/>
          </a:p>
          <a:p>
            <a:r>
              <a:rPr lang="en-US" sz="2000" dirty="0" err="1" smtClean="0"/>
              <a:t>Gotong</a:t>
            </a:r>
            <a:r>
              <a:rPr lang="en-US" sz="2000" dirty="0" smtClean="0"/>
              <a:t> </a:t>
            </a:r>
            <a:r>
              <a:rPr lang="en-US" sz="2000" dirty="0" err="1" smtClean="0"/>
              <a:t>royong</a:t>
            </a:r>
            <a:endParaRPr lang="en-US" sz="2000" dirty="0" smtClean="0"/>
          </a:p>
          <a:p>
            <a:r>
              <a:rPr lang="en-US" sz="2000" dirty="0" err="1" smtClean="0"/>
              <a:t>Berakhlak</a:t>
            </a:r>
            <a:r>
              <a:rPr lang="en-US" sz="2000" dirty="0" smtClean="0"/>
              <a:t> </a:t>
            </a:r>
            <a:r>
              <a:rPr lang="en-US" sz="2000" dirty="0" err="1" smtClean="0"/>
              <a:t>mulia</a:t>
            </a:r>
            <a:endParaRPr lang="en-US" sz="2000" dirty="0" smtClean="0"/>
          </a:p>
          <a:p>
            <a:r>
              <a:rPr lang="en-US" sz="2000" dirty="0" err="1" smtClean="0"/>
              <a:t>Mandiri</a:t>
            </a: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1E1F07-0CBB-407E-8309-E0D0AC2F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Profil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Pelajar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Pancasila</a:t>
            </a:r>
            <a:endParaRPr lang="id-ID" sz="28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08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5470" y="851700"/>
            <a:ext cx="10515600" cy="53972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Ancang-ancang</a:t>
            </a:r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3" name="Google Shape;1379;p41"/>
          <p:cNvGrpSpPr/>
          <p:nvPr/>
        </p:nvGrpSpPr>
        <p:grpSpPr>
          <a:xfrm>
            <a:off x="2232212" y="1577535"/>
            <a:ext cx="2520152" cy="1294532"/>
            <a:chOff x="1883323" y="1422325"/>
            <a:chExt cx="2520152" cy="1294532"/>
          </a:xfrm>
        </p:grpSpPr>
        <p:sp>
          <p:nvSpPr>
            <p:cNvPr id="4" name="Google Shape;1380;p41"/>
            <p:cNvSpPr/>
            <p:nvPr/>
          </p:nvSpPr>
          <p:spPr>
            <a:xfrm>
              <a:off x="1883323" y="1422325"/>
              <a:ext cx="1764002" cy="487500"/>
            </a:xfrm>
            <a:prstGeom prst="roundRect">
              <a:avLst>
                <a:gd name="adj" fmla="val 16667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Aksara Rekan</a:t>
              </a:r>
              <a:endParaRPr sz="2000" dirty="0"/>
            </a:p>
          </p:txBody>
        </p:sp>
        <p:sp>
          <p:nvSpPr>
            <p:cNvPr id="5" name="Google Shape;1381;p41"/>
            <p:cNvSpPr/>
            <p:nvPr/>
          </p:nvSpPr>
          <p:spPr>
            <a:xfrm>
              <a:off x="3084776" y="1909824"/>
              <a:ext cx="1318699" cy="807033"/>
            </a:xfrm>
            <a:custGeom>
              <a:avLst/>
              <a:gdLst/>
              <a:ahLst/>
              <a:cxnLst/>
              <a:rect l="l" t="t" r="r" b="b"/>
              <a:pathLst>
                <a:path w="55495" h="15181" fill="none" extrusionOk="0">
                  <a:moveTo>
                    <a:pt x="0" y="0"/>
                  </a:moveTo>
                  <a:lnTo>
                    <a:pt x="0" y="6144"/>
                  </a:lnTo>
                  <a:lnTo>
                    <a:pt x="55495" y="6144"/>
                  </a:lnTo>
                  <a:lnTo>
                    <a:pt x="55495" y="1518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371;p41"/>
          <p:cNvGrpSpPr/>
          <p:nvPr/>
        </p:nvGrpSpPr>
        <p:grpSpPr>
          <a:xfrm>
            <a:off x="6535999" y="1592280"/>
            <a:ext cx="2621447" cy="1301816"/>
            <a:chOff x="4686224" y="1422325"/>
            <a:chExt cx="2621447" cy="1301816"/>
          </a:xfrm>
        </p:grpSpPr>
        <p:sp>
          <p:nvSpPr>
            <p:cNvPr id="8" name="Google Shape;1372;p41"/>
            <p:cNvSpPr/>
            <p:nvPr/>
          </p:nvSpPr>
          <p:spPr>
            <a:xfrm>
              <a:off x="5496624" y="1422325"/>
              <a:ext cx="1811047" cy="4875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Aksara Nglegena</a:t>
              </a:r>
              <a:endParaRPr sz="2000" dirty="0"/>
            </a:p>
          </p:txBody>
        </p:sp>
        <p:sp>
          <p:nvSpPr>
            <p:cNvPr id="9" name="Google Shape;1373;p41"/>
            <p:cNvSpPr/>
            <p:nvPr/>
          </p:nvSpPr>
          <p:spPr>
            <a:xfrm>
              <a:off x="4686224" y="1909825"/>
              <a:ext cx="1366559" cy="814316"/>
            </a:xfrm>
            <a:custGeom>
              <a:avLst/>
              <a:gdLst/>
              <a:ahLst/>
              <a:cxnLst/>
              <a:rect l="l" t="t" r="r" b="b"/>
              <a:pathLst>
                <a:path w="55507" h="15181" fill="none" extrusionOk="0">
                  <a:moveTo>
                    <a:pt x="0" y="15181"/>
                  </a:moveTo>
                  <a:lnTo>
                    <a:pt x="0" y="5810"/>
                  </a:lnTo>
                  <a:lnTo>
                    <a:pt x="55507" y="5810"/>
                  </a:lnTo>
                  <a:lnTo>
                    <a:pt x="55507" y="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1362;p41"/>
          <p:cNvGrpSpPr/>
          <p:nvPr/>
        </p:nvGrpSpPr>
        <p:grpSpPr>
          <a:xfrm>
            <a:off x="2841814" y="2970297"/>
            <a:ext cx="1910550" cy="566278"/>
            <a:chOff x="2144038" y="2627225"/>
            <a:chExt cx="1910550" cy="566278"/>
          </a:xfrm>
        </p:grpSpPr>
        <p:sp>
          <p:nvSpPr>
            <p:cNvPr id="12" name="Google Shape;1363;p41"/>
            <p:cNvSpPr/>
            <p:nvPr/>
          </p:nvSpPr>
          <p:spPr>
            <a:xfrm>
              <a:off x="2144038" y="2627225"/>
              <a:ext cx="1503287" cy="566278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Aksara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Murda</a:t>
              </a:r>
              <a:endParaRPr sz="2000" dirty="0"/>
            </a:p>
          </p:txBody>
        </p:sp>
        <p:cxnSp>
          <p:nvCxnSpPr>
            <p:cNvPr id="13" name="Google Shape;1364;p41"/>
            <p:cNvCxnSpPr/>
            <p:nvPr/>
          </p:nvCxnSpPr>
          <p:spPr>
            <a:xfrm>
              <a:off x="3731188" y="2832875"/>
              <a:ext cx="3234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Google Shape;1367;p41"/>
          <p:cNvGrpSpPr/>
          <p:nvPr/>
        </p:nvGrpSpPr>
        <p:grpSpPr>
          <a:xfrm>
            <a:off x="6583850" y="2970296"/>
            <a:ext cx="2076056" cy="566279"/>
            <a:chOff x="5089325" y="2627224"/>
            <a:chExt cx="2076056" cy="566279"/>
          </a:xfrm>
        </p:grpSpPr>
        <p:sp>
          <p:nvSpPr>
            <p:cNvPr id="16" name="Google Shape;1368;p41"/>
            <p:cNvSpPr/>
            <p:nvPr/>
          </p:nvSpPr>
          <p:spPr>
            <a:xfrm>
              <a:off x="5496625" y="2627224"/>
              <a:ext cx="1668756" cy="566279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Sandhangan</a:t>
              </a:r>
              <a:endParaRPr sz="2000" dirty="0"/>
            </a:p>
          </p:txBody>
        </p:sp>
        <p:cxnSp>
          <p:nvCxnSpPr>
            <p:cNvPr id="17" name="Google Shape;1369;p41"/>
            <p:cNvCxnSpPr/>
            <p:nvPr/>
          </p:nvCxnSpPr>
          <p:spPr>
            <a:xfrm>
              <a:off x="5089325" y="2832875"/>
              <a:ext cx="3234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" name="Google Shape;1383;p41"/>
          <p:cNvGrpSpPr/>
          <p:nvPr/>
        </p:nvGrpSpPr>
        <p:grpSpPr>
          <a:xfrm>
            <a:off x="2311967" y="3982981"/>
            <a:ext cx="2569315" cy="1412648"/>
            <a:chOff x="1883324" y="2977487"/>
            <a:chExt cx="2569315" cy="1412648"/>
          </a:xfrm>
        </p:grpSpPr>
        <p:sp>
          <p:nvSpPr>
            <p:cNvPr id="20" name="Google Shape;1384;p41"/>
            <p:cNvSpPr/>
            <p:nvPr/>
          </p:nvSpPr>
          <p:spPr>
            <a:xfrm>
              <a:off x="1883324" y="3832225"/>
              <a:ext cx="1764001" cy="557910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Aksara Swara</a:t>
              </a:r>
              <a:endParaRPr sz="2000" dirty="0"/>
            </a:p>
          </p:txBody>
        </p:sp>
        <p:sp>
          <p:nvSpPr>
            <p:cNvPr id="21" name="Google Shape;1385;p41"/>
            <p:cNvSpPr/>
            <p:nvPr/>
          </p:nvSpPr>
          <p:spPr>
            <a:xfrm>
              <a:off x="3084775" y="2977487"/>
              <a:ext cx="1367864" cy="778539"/>
            </a:xfrm>
            <a:custGeom>
              <a:avLst/>
              <a:gdLst/>
              <a:ahLst/>
              <a:cxnLst/>
              <a:rect l="l" t="t" r="r" b="b"/>
              <a:pathLst>
                <a:path w="55495" h="15182" fill="none" extrusionOk="0">
                  <a:moveTo>
                    <a:pt x="0" y="15181"/>
                  </a:moveTo>
                  <a:lnTo>
                    <a:pt x="0" y="9026"/>
                  </a:lnTo>
                  <a:lnTo>
                    <a:pt x="55495" y="9026"/>
                  </a:lnTo>
                  <a:lnTo>
                    <a:pt x="55495" y="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1375;p41"/>
          <p:cNvGrpSpPr/>
          <p:nvPr/>
        </p:nvGrpSpPr>
        <p:grpSpPr>
          <a:xfrm>
            <a:off x="6535999" y="3952796"/>
            <a:ext cx="2573596" cy="1450057"/>
            <a:chOff x="4734075" y="2940078"/>
            <a:chExt cx="2573596" cy="1450057"/>
          </a:xfrm>
        </p:grpSpPr>
        <p:sp>
          <p:nvSpPr>
            <p:cNvPr id="24" name="Google Shape;1376;p41"/>
            <p:cNvSpPr/>
            <p:nvPr/>
          </p:nvSpPr>
          <p:spPr>
            <a:xfrm>
              <a:off x="5496625" y="3832225"/>
              <a:ext cx="1811046" cy="557910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Aksara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dirty="0" smtClean="0">
                  <a:solidFill>
                    <a:schemeClr val="lt1"/>
                  </a:solidFill>
                  <a:latin typeface="Fira Sans Extra Condensed Medium"/>
                  <a:sym typeface="Fira Sans Extra Condensed Medium"/>
                </a:rPr>
                <a:t>Wilangan</a:t>
              </a:r>
              <a:endParaRPr sz="2000" dirty="0"/>
            </a:p>
          </p:txBody>
        </p:sp>
        <p:sp>
          <p:nvSpPr>
            <p:cNvPr id="25" name="Google Shape;1377;p41"/>
            <p:cNvSpPr/>
            <p:nvPr/>
          </p:nvSpPr>
          <p:spPr>
            <a:xfrm>
              <a:off x="4734075" y="2940078"/>
              <a:ext cx="1318708" cy="815947"/>
            </a:xfrm>
            <a:custGeom>
              <a:avLst/>
              <a:gdLst/>
              <a:ahLst/>
              <a:cxnLst/>
              <a:rect l="l" t="t" r="r" b="b"/>
              <a:pathLst>
                <a:path w="55507" h="15182" fill="none" extrusionOk="0">
                  <a:moveTo>
                    <a:pt x="0" y="1"/>
                  </a:moveTo>
                  <a:lnTo>
                    <a:pt x="0" y="9371"/>
                  </a:lnTo>
                  <a:lnTo>
                    <a:pt x="55507" y="9371"/>
                  </a:lnTo>
                  <a:lnTo>
                    <a:pt x="55507" y="1518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Oval 27"/>
          <p:cNvSpPr/>
          <p:nvPr/>
        </p:nvSpPr>
        <p:spPr>
          <a:xfrm>
            <a:off x="4630542" y="2358317"/>
            <a:ext cx="2075131" cy="201357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136381" y="2801547"/>
            <a:ext cx="1447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Aksara</a:t>
            </a:r>
            <a:r>
              <a:rPr lang="en-US" sz="2800" dirty="0" smtClean="0"/>
              <a:t> </a:t>
            </a:r>
          </a:p>
          <a:p>
            <a:r>
              <a:rPr lang="en-US" sz="2800" dirty="0" err="1" smtClean="0"/>
              <a:t>Jawa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36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1. </a:t>
            </a:r>
            <a:r>
              <a:rPr lang="en-US" sz="2000" dirty="0" err="1" smtClean="0"/>
              <a:t>Aksara</a:t>
            </a:r>
            <a:r>
              <a:rPr lang="en-US" sz="2000" dirty="0" smtClean="0"/>
              <a:t> </a:t>
            </a:r>
            <a:r>
              <a:rPr lang="en-US" sz="2000" dirty="0" err="1" smtClean="0"/>
              <a:t>Nglegena</a:t>
            </a:r>
            <a:r>
              <a:rPr lang="en-US" sz="2000" dirty="0" smtClean="0"/>
              <a:t> </a:t>
            </a:r>
            <a:r>
              <a:rPr lang="en-US" sz="2000" dirty="0" err="1" smtClean="0"/>
              <a:t>lan</a:t>
            </a:r>
            <a:r>
              <a:rPr lang="en-US" sz="2000" dirty="0" smtClean="0"/>
              <a:t> </a:t>
            </a:r>
            <a:r>
              <a:rPr lang="en-US" sz="2000" dirty="0" err="1" smtClean="0"/>
              <a:t>Pasangan</a:t>
            </a:r>
            <a:endParaRPr lang="en-US" sz="2000" dirty="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4D1E1F07-0CBB-407E-8309-E0D0AC2F5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+mn-lt"/>
                <a:cs typeface="Arial" panose="020B0604020202020204" pitchFamily="34" charset="0"/>
              </a:rPr>
              <a:t>A.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Maca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Teks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Wacan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kang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Nggunakake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Aksara</a:t>
            </a:r>
            <a:r>
              <a:rPr lang="en-GB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+mn-lt"/>
                <a:cs typeface="Arial" panose="020B0604020202020204" pitchFamily="34" charset="0"/>
              </a:rPr>
              <a:t>Jawa</a:t>
            </a:r>
            <a:endParaRPr lang="id-ID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79"/>
          <a:stretch/>
        </p:blipFill>
        <p:spPr>
          <a:xfrm>
            <a:off x="1237130" y="2622176"/>
            <a:ext cx="3903288" cy="2944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76" t="22508" r="9751" b="5412"/>
          <a:stretch/>
        </p:blipFill>
        <p:spPr>
          <a:xfrm>
            <a:off x="6279776" y="2245659"/>
            <a:ext cx="4141695" cy="389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23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70" y="891325"/>
            <a:ext cx="10515600" cy="560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Sandhangan</a:t>
            </a:r>
            <a:endParaRPr lang="en-US" sz="2000" dirty="0"/>
          </a:p>
          <a:p>
            <a:pPr marL="457200" indent="-457200">
              <a:buAutoNum type="alphaLcPeriod"/>
            </a:pPr>
            <a:r>
              <a:rPr lang="en-US" sz="2000" dirty="0" err="1" smtClean="0"/>
              <a:t>Sandhangan</a:t>
            </a:r>
            <a:r>
              <a:rPr lang="en-US" sz="2000" dirty="0" smtClean="0"/>
              <a:t> </a:t>
            </a:r>
            <a:r>
              <a:rPr lang="en-US" sz="2000" dirty="0" err="1" smtClean="0"/>
              <a:t>Swara</a:t>
            </a:r>
            <a:endParaRPr lang="en-US" sz="2000" dirty="0" smtClean="0"/>
          </a:p>
          <a:p>
            <a:pPr marL="0" indent="0">
              <a:buNone/>
            </a:pPr>
            <a:endParaRPr lang="en-US" sz="20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06" y="1864058"/>
            <a:ext cx="5081505" cy="382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494" y="884330"/>
            <a:ext cx="10515600" cy="557025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b. </a:t>
            </a:r>
            <a:r>
              <a:rPr lang="en-US" sz="2000" dirty="0" err="1" smtClean="0"/>
              <a:t>Sandangan</a:t>
            </a:r>
            <a:r>
              <a:rPr lang="en-US" sz="2000" dirty="0" smtClean="0"/>
              <a:t> </a:t>
            </a:r>
            <a:r>
              <a:rPr lang="en-US" sz="2000" dirty="0" err="1" smtClean="0"/>
              <a:t>Wyanjana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t="6085" r="6732" b="5470"/>
          <a:stretch/>
        </p:blipFill>
        <p:spPr>
          <a:xfrm>
            <a:off x="3225418" y="1519517"/>
            <a:ext cx="6200970" cy="375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9941" y="1032248"/>
            <a:ext cx="10515600" cy="547612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c. </a:t>
            </a:r>
            <a:r>
              <a:rPr lang="en-US" sz="2000" dirty="0" err="1"/>
              <a:t>Aksara</a:t>
            </a:r>
            <a:r>
              <a:rPr lang="en-US" sz="2000" dirty="0"/>
              <a:t> </a:t>
            </a:r>
            <a:r>
              <a:rPr lang="en-US" sz="2000" dirty="0" err="1" smtClean="0"/>
              <a:t>Kusus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</a:t>
            </a:r>
            <a:r>
              <a:rPr lang="en-US" sz="2000" dirty="0"/>
              <a:t>. </a:t>
            </a:r>
            <a:r>
              <a:rPr lang="en-US" sz="2000" dirty="0" err="1" smtClean="0"/>
              <a:t>Pratanda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00" b="16236"/>
          <a:stretch/>
        </p:blipFill>
        <p:spPr>
          <a:xfrm>
            <a:off x="3240182" y="1277471"/>
            <a:ext cx="2667559" cy="15195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23" b="38706"/>
          <a:stretch/>
        </p:blipFill>
        <p:spPr>
          <a:xfrm>
            <a:off x="3132606" y="3207123"/>
            <a:ext cx="4095750" cy="309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0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204</Words>
  <Application>Microsoft Office PowerPoint</Application>
  <PresentationFormat>Widescreen</PresentationFormat>
  <Paragraphs>66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Fira Sans Extra Condensed Medium</vt:lpstr>
      <vt:lpstr>Gilam</vt:lpstr>
      <vt:lpstr>Times New Roman</vt:lpstr>
      <vt:lpstr>Office Theme</vt:lpstr>
      <vt:lpstr>PowerPoint Presentation</vt:lpstr>
      <vt:lpstr>BAB 5</vt:lpstr>
      <vt:lpstr>PowerPoint Presentation</vt:lpstr>
      <vt:lpstr>Profil Pelajar Pancasila</vt:lpstr>
      <vt:lpstr>PowerPoint Presentation</vt:lpstr>
      <vt:lpstr>A. Maca Teks Wacan kang Nggunakake Aksara Jawa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B. Nulis Wacan kanthi Nggunakake Aksara Jawa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mila</cp:lastModifiedBy>
  <cp:revision>42</cp:revision>
  <dcterms:created xsi:type="dcterms:W3CDTF">2022-05-31T02:38:00Z</dcterms:created>
  <dcterms:modified xsi:type="dcterms:W3CDTF">2022-11-22T02:08:14Z</dcterms:modified>
</cp:coreProperties>
</file>