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89" r:id="rId2"/>
    <p:sldId id="290" r:id="rId3"/>
    <p:sldId id="304" r:id="rId4"/>
    <p:sldId id="292" r:id="rId5"/>
    <p:sldId id="293" r:id="rId6"/>
    <p:sldId id="294" r:id="rId7"/>
    <p:sldId id="295" r:id="rId8"/>
    <p:sldId id="305" r:id="rId9"/>
    <p:sldId id="297" r:id="rId10"/>
    <p:sldId id="298" r:id="rId11"/>
    <p:sldId id="306" r:id="rId12"/>
    <p:sldId id="300" r:id="rId13"/>
    <p:sldId id="301" r:id="rId14"/>
    <p:sldId id="307" r:id="rId15"/>
    <p:sldId id="308" r:id="rId16"/>
    <p:sldId id="309" r:id="rId17"/>
    <p:sldId id="310" r:id="rId18"/>
    <p:sldId id="311" r:id="rId19"/>
    <p:sldId id="314" r:id="rId20"/>
    <p:sldId id="312" r:id="rId21"/>
    <p:sldId id="315" r:id="rId22"/>
    <p:sldId id="316" r:id="rId23"/>
    <p:sldId id="31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BE7"/>
    <a:srgbClr val="7BA6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555"/>
  </p:normalViewPr>
  <p:slideViewPr>
    <p:cSldViewPr snapToGrid="0">
      <p:cViewPr varScale="1">
        <p:scale>
          <a:sx n="66" d="100"/>
          <a:sy n="66" d="100"/>
        </p:scale>
        <p:origin x="7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BDA2B-049D-6F43-B95B-E5C8F9882085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8B524-C982-6843-BFA9-39C045CB858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21119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6136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6414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8780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0089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1978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7487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12897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6260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0944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59363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9560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7863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95540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5684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08879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50681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0584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3329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2949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8636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6276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2510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1886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EC935-D734-7AC8-EEB6-2D93069250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B207BD-AA0D-EAF4-E838-EE583F3B77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F2155-14AB-0ED7-1FB1-DBE19A070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6A765-EC51-CF13-117A-9617C1362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EB1CA-F00C-602B-4DD7-21A0C1685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5978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9E05C-1329-35A6-4907-6DA2C75ED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A42E3F-8090-13DB-9628-7436897849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6659B-B7AD-08A3-05A5-BB6172E6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6B674-5FCC-55D7-11BE-A4650B25B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2CE96-3D50-3716-B29E-F685548EC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64524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9D31F2-2BAA-ECD4-588C-D54ECA79E2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55FB74-37F6-2613-7986-18E6B0E5BC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0B7DC-8871-9DF4-A10E-EA9B4B828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055E0-B994-DBA8-D824-19777E96B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580FD-7357-0948-DEA7-21411E76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1396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406400" y="17526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85" lvl="0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219170" lvl="1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828754" lvl="2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267298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8C8F-DCB9-E8B6-7DF4-0C70AB0FA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84D96-8414-71DB-9D5B-C30868525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8CD02-A41E-CB58-7EB2-C21312B0D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DE96D-6808-1DB6-EC2A-9415DB964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28DB1-0DF0-6322-C596-242F954F2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4480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6802A-2C6E-6213-56B3-943EDB62A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22D3F-BA84-675C-06F0-59F63AF1B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B6D19-7030-1A1A-A00C-943845AC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DB29E-3B8B-C295-6965-64A62B08E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215A66-19B4-FABC-15D5-5194C2F7F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2090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B8947-48C2-3673-EC1E-514C91A7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7D330-5036-8E34-C8E7-51AF178E56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757E95-F75E-7525-D516-FC3180100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18EB5-BC76-F87F-6DA9-698684CB7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892020-F886-B131-27EF-69412268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02F3A7-5AA1-3965-E9D3-501C90270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3121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03AB5-8152-51E0-0103-4C4B4F50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9A394B-1D16-CF16-31E9-4C2F78BE4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08EB-FAE5-0369-E6A2-DFD4F132D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9286DD-48D8-5127-9052-EBCBC7E246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40C0DD-23FB-4031-3DA1-7105175EF1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D09AEF-4849-0A59-9BBD-F30BEC567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BB1EE0-DFB5-652E-245A-13C2A67AD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764A5A-088A-B9BF-716F-6986FDAE4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6774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B6653-96EB-41BA-812A-EB2238C3C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68B888-AB0A-E0CD-9F32-ED066A2E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8D1E5B-B259-2AD0-2783-3013B294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0209A1-276F-1E17-B607-72A5472D4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8767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6C1F40-512D-4CD8-6DD1-72DA02D1E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5F74C8-08B3-6F28-3949-8DC160AAE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8660E6-5347-0576-5CA1-1417BCAF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04108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D6109-CC91-76B6-773C-F71A7C02F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0B54-99B4-3BAB-029C-98AC547F5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B67EB-266D-7485-6CDB-9F0360ECA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DA78FA-17B7-D4BD-57AF-A93C2C450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DA2E1E-5B80-A769-5D7B-6E6577E75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3F5299-E909-23E2-F89C-3A47C06F9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039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F0D37-E344-6D00-A4EA-6BC146668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609B15-3398-AC3F-9B08-21160EBAF8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E736AD-C6D9-DE56-5A3F-7214128B1E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F5B18B-14C6-999B-BE9A-892526C7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354BCF-D9A0-C6D4-2FCA-2BE4A3C8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695FC-0FBA-12ED-4107-8172F434A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297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1ECC7F-5FA1-D7F3-7FAB-69B4EC29E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B9B4EC-65EA-83B4-884A-939DA5ADB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34D02-1B4C-A981-E642-48B61C6F98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66A56-9BF3-A5C1-EA2F-DC2AB53D9C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A627ED-EA68-AA10-F23D-4C43E44B7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7122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>
          <a:blip r:embed="rId3"/>
          <a:srcRect/>
          <a:stretch/>
        </p:blipFill>
        <p:spPr>
          <a:xfrm rot="5400000">
            <a:off x="159426" y="1546128"/>
            <a:ext cx="5167549" cy="356495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4898623" y="2311400"/>
            <a:ext cx="7027715" cy="984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n-US" sz="5600" b="1" dirty="0">
                <a:solidFill>
                  <a:srgbClr val="0F243E"/>
                </a:solidFill>
                <a:latin typeface="Cambria"/>
                <a:ea typeface="Cambria"/>
                <a:cs typeface="Cambria"/>
                <a:sym typeface="Cambria"/>
              </a:rPr>
              <a:t>Media </a:t>
            </a:r>
            <a:r>
              <a:rPr lang="en-US" sz="5600" b="1" dirty="0" err="1">
                <a:solidFill>
                  <a:srgbClr val="0F243E"/>
                </a:solidFill>
                <a:latin typeface="Cambria"/>
                <a:ea typeface="Cambria"/>
                <a:cs typeface="Cambria"/>
                <a:sym typeface="Cambria"/>
              </a:rPr>
              <a:t>Pembelajaran</a:t>
            </a:r>
            <a:endParaRPr sz="5600" b="1">
              <a:solidFill>
                <a:srgbClr val="0F243E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4632960" y="3363326"/>
            <a:ext cx="7559040" cy="1518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n-US" sz="5333" b="1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Pendidikan Pancasila</a:t>
            </a:r>
            <a:endParaRPr sz="8800" b="1">
              <a:solidFill>
                <a:schemeClr val="dk1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algn="ctr"/>
            <a:r>
              <a:rPr lang="en-US" sz="3733" b="1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untuk SMP/MTs Kelas VIII</a:t>
            </a:r>
            <a:endParaRPr sz="2400"/>
          </a:p>
        </p:txBody>
      </p:sp>
      <p:cxnSp>
        <p:nvCxnSpPr>
          <p:cNvPr id="97" name="Google Shape;97;p14"/>
          <p:cNvCxnSpPr/>
          <p:nvPr/>
        </p:nvCxnSpPr>
        <p:spPr>
          <a:xfrm>
            <a:off x="4937760" y="3378200"/>
            <a:ext cx="694944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5826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9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F9507699-B1FF-BC0D-F5D2-3C67DBD4C881}"/>
              </a:ext>
            </a:extLst>
          </p:cNvPr>
          <p:cNvSpPr txBox="1">
            <a:spLocks/>
          </p:cNvSpPr>
          <p:nvPr/>
        </p:nvSpPr>
        <p:spPr>
          <a:xfrm>
            <a:off x="277080" y="97888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01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EB192433-035C-A257-6F31-167F3066FEB9}"/>
              </a:ext>
            </a:extLst>
          </p:cNvPr>
          <p:cNvCxnSpPr/>
          <p:nvPr/>
        </p:nvCxnSpPr>
        <p:spPr>
          <a:xfrm>
            <a:off x="360930" y="756633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9A20879-3C4A-E8F5-6D7E-7D597710220F}"/>
              </a:ext>
            </a:extLst>
          </p:cNvPr>
          <p:cNvSpPr txBox="1"/>
          <p:nvPr/>
        </p:nvSpPr>
        <p:spPr>
          <a:xfrm>
            <a:off x="1566480" y="548729"/>
            <a:ext cx="5565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Sistem Pemerintahan Presidensial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AE3589-AA68-D1E8-8B9C-2549041C06BF}"/>
              </a:ext>
            </a:extLst>
          </p:cNvPr>
          <p:cNvSpPr txBox="1"/>
          <p:nvPr/>
        </p:nvSpPr>
        <p:spPr>
          <a:xfrm>
            <a:off x="1566480" y="1025783"/>
            <a:ext cx="9503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presidensial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adalah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menempatkan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presiden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sebagai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pusat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kekuasaan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eksekutif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sekaligus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pusat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kekuasaan</a:t>
            </a:r>
            <a:r>
              <a:rPr lang="en-US" sz="1800" dirty="0">
                <a:effectLst/>
                <a:latin typeface="MuseoSans"/>
              </a:rPr>
              <a:t> negara. Pada </a:t>
            </a:r>
            <a:r>
              <a:rPr lang="en-US" sz="1800" dirty="0" err="1">
                <a:effectLst/>
                <a:latin typeface="MuseoSans"/>
              </a:rPr>
              <a:t>praktiknya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presidensial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mengacu</a:t>
            </a:r>
            <a:r>
              <a:rPr lang="en-US" sz="1800" dirty="0">
                <a:effectLst/>
                <a:latin typeface="MuseoSans"/>
              </a:rPr>
              <a:t> pada </a:t>
            </a:r>
            <a:r>
              <a:rPr lang="en-US" sz="1800" dirty="0" err="1">
                <a:effectLst/>
                <a:latin typeface="MuseoSans"/>
              </a:rPr>
              <a:t>konsep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pemisahan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kekuasaan</a:t>
            </a:r>
            <a:r>
              <a:rPr lang="en-US" sz="1800" dirty="0">
                <a:effectLst/>
                <a:latin typeface="MuseoSans"/>
              </a:rPr>
              <a:t> (</a:t>
            </a:r>
            <a:r>
              <a:rPr lang="en-US" sz="1800" i="1" dirty="0">
                <a:effectLst/>
                <a:latin typeface="MuseoSans"/>
              </a:rPr>
              <a:t>separation of power</a:t>
            </a:r>
            <a:r>
              <a:rPr lang="en-US" sz="1800" dirty="0">
                <a:effectLst/>
                <a:latin typeface="MuseoSans"/>
              </a:rPr>
              <a:t>) </a:t>
            </a:r>
            <a:r>
              <a:rPr lang="en-US" sz="1800" dirty="0" err="1">
                <a:effectLst/>
                <a:latin typeface="MuseoSans"/>
              </a:rPr>
              <a:t>berdasarkan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teori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trias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politika</a:t>
            </a:r>
            <a:r>
              <a:rPr lang="en-US" sz="1800" dirty="0">
                <a:effectLst/>
                <a:latin typeface="MuseoSans"/>
              </a:rPr>
              <a:t> Montesquieu. </a:t>
            </a:r>
            <a:endParaRPr lang="en-US" dirty="0"/>
          </a:p>
        </p:txBody>
      </p:sp>
      <p:sp>
        <p:nvSpPr>
          <p:cNvPr id="6" name="Google Shape;467;p34">
            <a:extLst>
              <a:ext uri="{FF2B5EF4-FFF2-40B4-BE49-F238E27FC236}">
                <a16:creationId xmlns:a16="http://schemas.microsoft.com/office/drawing/2014/main" id="{9AC1DAF4-7236-F9C2-AE37-FF3F0530EB98}"/>
              </a:ext>
            </a:extLst>
          </p:cNvPr>
          <p:cNvSpPr/>
          <p:nvPr/>
        </p:nvSpPr>
        <p:spPr>
          <a:xfrm>
            <a:off x="1586368" y="3142667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a.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E64877-6DB3-CFB2-D2BA-7DB2A480BE80}"/>
              </a:ext>
            </a:extLst>
          </p:cNvPr>
          <p:cNvSpPr txBox="1"/>
          <p:nvPr/>
        </p:nvSpPr>
        <p:spPr>
          <a:xfrm>
            <a:off x="3535488" y="2564055"/>
            <a:ext cx="5565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err="1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Ciri-Ciri</a:t>
            </a:r>
            <a:r>
              <a:rPr lang="id-ID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 Sistem Pemerintahan Presidensial</a:t>
            </a:r>
          </a:p>
        </p:txBody>
      </p:sp>
      <p:sp>
        <p:nvSpPr>
          <p:cNvPr id="8" name="Google Shape;467;p34">
            <a:extLst>
              <a:ext uri="{FF2B5EF4-FFF2-40B4-BE49-F238E27FC236}">
                <a16:creationId xmlns:a16="http://schemas.microsoft.com/office/drawing/2014/main" id="{1EFE37A4-3582-0954-5CE3-24876666DABC}"/>
              </a:ext>
            </a:extLst>
          </p:cNvPr>
          <p:cNvSpPr/>
          <p:nvPr/>
        </p:nvSpPr>
        <p:spPr>
          <a:xfrm>
            <a:off x="1586368" y="4071873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b.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9" name="Google Shape;467;p34">
            <a:extLst>
              <a:ext uri="{FF2B5EF4-FFF2-40B4-BE49-F238E27FC236}">
                <a16:creationId xmlns:a16="http://schemas.microsoft.com/office/drawing/2014/main" id="{7835635E-2C1D-4E4F-12D3-75142BFAFA22}"/>
              </a:ext>
            </a:extLst>
          </p:cNvPr>
          <p:cNvSpPr/>
          <p:nvPr/>
        </p:nvSpPr>
        <p:spPr>
          <a:xfrm>
            <a:off x="1586368" y="5017297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c.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0" name="Google Shape;467;p34">
            <a:extLst>
              <a:ext uri="{FF2B5EF4-FFF2-40B4-BE49-F238E27FC236}">
                <a16:creationId xmlns:a16="http://schemas.microsoft.com/office/drawing/2014/main" id="{50FB4701-E051-A14C-49A7-8BDF473B5065}"/>
              </a:ext>
            </a:extLst>
          </p:cNvPr>
          <p:cNvSpPr/>
          <p:nvPr/>
        </p:nvSpPr>
        <p:spPr>
          <a:xfrm>
            <a:off x="6852920" y="3119270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d.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1" name="Google Shape;467;p34">
            <a:extLst>
              <a:ext uri="{FF2B5EF4-FFF2-40B4-BE49-F238E27FC236}">
                <a16:creationId xmlns:a16="http://schemas.microsoft.com/office/drawing/2014/main" id="{42B9C8AD-0D73-EF8D-DB59-44D208445C11}"/>
              </a:ext>
            </a:extLst>
          </p:cNvPr>
          <p:cNvSpPr/>
          <p:nvPr/>
        </p:nvSpPr>
        <p:spPr>
          <a:xfrm>
            <a:off x="6898640" y="4071576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e.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2" name="Google Shape;467;p34">
            <a:extLst>
              <a:ext uri="{FF2B5EF4-FFF2-40B4-BE49-F238E27FC236}">
                <a16:creationId xmlns:a16="http://schemas.microsoft.com/office/drawing/2014/main" id="{7E049013-B391-77BF-EFDD-CED4C06BDC23}"/>
              </a:ext>
            </a:extLst>
          </p:cNvPr>
          <p:cNvSpPr/>
          <p:nvPr/>
        </p:nvSpPr>
        <p:spPr>
          <a:xfrm>
            <a:off x="6898640" y="4978637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f.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2F0C58-1C89-FF92-1C6E-8A20EB908092}"/>
              </a:ext>
            </a:extLst>
          </p:cNvPr>
          <p:cNvSpPr txBox="1"/>
          <p:nvPr/>
        </p:nvSpPr>
        <p:spPr>
          <a:xfrm>
            <a:off x="2230512" y="3119270"/>
            <a:ext cx="42678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Penyelenggaraan</a:t>
            </a:r>
            <a:r>
              <a:rPr lang="en-US" sz="1500" dirty="0">
                <a:effectLst/>
                <a:latin typeface="MuseoSans"/>
              </a:rPr>
              <a:t> negara </a:t>
            </a:r>
            <a:r>
              <a:rPr lang="en-US" sz="1500" dirty="0" err="1">
                <a:effectLst/>
                <a:latin typeface="MuseoSans"/>
              </a:rPr>
              <a:t>berada</a:t>
            </a:r>
            <a:r>
              <a:rPr lang="en-US" sz="1500" dirty="0">
                <a:effectLst/>
                <a:latin typeface="MuseoSans"/>
              </a:rPr>
              <a:t> di </a:t>
            </a:r>
            <a:r>
              <a:rPr lang="en-US" sz="1500" dirty="0" err="1">
                <a:effectLst/>
                <a:latin typeface="MuseoSans"/>
              </a:rPr>
              <a:t>tangan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presiden</a:t>
            </a:r>
            <a:r>
              <a:rPr lang="en-US" sz="1500" dirty="0">
                <a:effectLst/>
                <a:latin typeface="MuseoSans"/>
              </a:rPr>
              <a:t>, </a:t>
            </a:r>
            <a:r>
              <a:rPr lang="en-US" sz="1500" dirty="0" err="1">
                <a:effectLst/>
                <a:latin typeface="MuseoSans"/>
              </a:rPr>
              <a:t>sebagai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kepala</a:t>
            </a:r>
            <a:r>
              <a:rPr lang="en-US" sz="1500" dirty="0">
                <a:effectLst/>
                <a:latin typeface="MuseoSans"/>
              </a:rPr>
              <a:t> negara dan </a:t>
            </a:r>
            <a:r>
              <a:rPr lang="en-US" sz="1500" dirty="0" err="1">
                <a:effectLst/>
                <a:latin typeface="MuseoSans"/>
              </a:rPr>
              <a:t>kepala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pemerintahan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dipilih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langsung</a:t>
            </a:r>
            <a:r>
              <a:rPr lang="en-US" sz="1500" dirty="0">
                <a:effectLst/>
                <a:latin typeface="MuseoSans"/>
              </a:rPr>
              <a:t> oleh </a:t>
            </a:r>
            <a:r>
              <a:rPr lang="en-US" sz="1500" dirty="0" err="1">
                <a:effectLst/>
                <a:latin typeface="MuseoSans"/>
              </a:rPr>
              <a:t>rakyat</a:t>
            </a:r>
            <a:r>
              <a:rPr lang="en-US" sz="1500" dirty="0">
                <a:latin typeface="MuseoSans"/>
              </a:rPr>
              <a:t>.</a:t>
            </a:r>
            <a:endParaRPr lang="en-US" sz="1500" dirty="0">
              <a:effectLst/>
              <a:latin typeface="MuseoSan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4F3B48-AA9D-9FD5-BD12-2B5A2357A2E8}"/>
              </a:ext>
            </a:extLst>
          </p:cNvPr>
          <p:cNvSpPr txBox="1"/>
          <p:nvPr/>
        </p:nvSpPr>
        <p:spPr>
          <a:xfrm>
            <a:off x="2230512" y="4029243"/>
            <a:ext cx="42678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Kabinet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atau</a:t>
            </a:r>
            <a:r>
              <a:rPr lang="en-US" sz="1500" dirty="0">
                <a:effectLst/>
                <a:latin typeface="MuseoSans"/>
              </a:rPr>
              <a:t> dewan </a:t>
            </a:r>
            <a:r>
              <a:rPr lang="en-US" sz="1500" dirty="0" err="1">
                <a:effectLst/>
                <a:latin typeface="MuseoSans"/>
              </a:rPr>
              <a:t>menteri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dibentuk</a:t>
            </a:r>
            <a:r>
              <a:rPr lang="en-US" sz="1500" dirty="0">
                <a:effectLst/>
                <a:latin typeface="MuseoSans"/>
              </a:rPr>
              <a:t> oleh </a:t>
            </a:r>
            <a:r>
              <a:rPr lang="en-US" sz="1500" dirty="0" err="1">
                <a:effectLst/>
                <a:latin typeface="MuseoSans"/>
              </a:rPr>
              <a:t>presiden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bertanggung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jawab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kepada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presiden</a:t>
            </a:r>
            <a:r>
              <a:rPr lang="en-US" sz="1500" dirty="0">
                <a:effectLst/>
                <a:latin typeface="MuseoSans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3F119C-924D-C8C7-F3BA-F5FE6F03EDF1}"/>
              </a:ext>
            </a:extLst>
          </p:cNvPr>
          <p:cNvSpPr txBox="1"/>
          <p:nvPr/>
        </p:nvSpPr>
        <p:spPr>
          <a:xfrm>
            <a:off x="2230512" y="4978637"/>
            <a:ext cx="42678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Presiden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tidak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dipilih</a:t>
            </a:r>
            <a:r>
              <a:rPr lang="en-US" sz="1500" dirty="0">
                <a:effectLst/>
                <a:latin typeface="MuseoSans"/>
              </a:rPr>
              <a:t> oleh </a:t>
            </a:r>
            <a:r>
              <a:rPr lang="en-US" sz="1500" dirty="0" err="1">
                <a:effectLst/>
                <a:latin typeface="MuseoSans"/>
              </a:rPr>
              <a:t>parlemen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sehingga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presiden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tidak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bertanggung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jawab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kepada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parlemen</a:t>
            </a:r>
            <a:r>
              <a:rPr lang="en-US" sz="1500" dirty="0">
                <a:effectLst/>
                <a:latin typeface="MuseoSans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C45D60-5167-314D-335B-A18583449D91}"/>
              </a:ext>
            </a:extLst>
          </p:cNvPr>
          <p:cNvSpPr txBox="1"/>
          <p:nvPr/>
        </p:nvSpPr>
        <p:spPr>
          <a:xfrm>
            <a:off x="7457440" y="3036585"/>
            <a:ext cx="4190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Presiden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tidak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dapat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membubarkan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parlemen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seperti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dapat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terjadi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dalam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sistem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parlementer</a:t>
            </a:r>
            <a:r>
              <a:rPr lang="en-US" sz="1500" dirty="0">
                <a:effectLst/>
                <a:latin typeface="MuseoSans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6A7C0E-0A56-F6CF-120C-01DB59EE0E60}"/>
              </a:ext>
            </a:extLst>
          </p:cNvPr>
          <p:cNvSpPr txBox="1"/>
          <p:nvPr/>
        </p:nvSpPr>
        <p:spPr>
          <a:xfrm>
            <a:off x="7457440" y="3933537"/>
            <a:ext cx="415403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Parlemen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menjabat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sebagai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lembaga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perwakilan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mempunyai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kekuasaan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legislatif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serta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dipilih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langsung</a:t>
            </a:r>
            <a:r>
              <a:rPr lang="en-US" sz="1500" dirty="0">
                <a:effectLst/>
                <a:latin typeface="MuseoSans"/>
              </a:rPr>
              <a:t> oleh </a:t>
            </a:r>
            <a:r>
              <a:rPr lang="en-US" sz="1500" dirty="0" err="1">
                <a:effectLst/>
                <a:latin typeface="MuseoSans"/>
              </a:rPr>
              <a:t>rakyat</a:t>
            </a:r>
            <a:r>
              <a:rPr lang="en-US" sz="1500" dirty="0">
                <a:effectLst/>
                <a:latin typeface="MuseoSans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D47CC9-D3A1-4EF4-8874-A5287BC0EA16}"/>
              </a:ext>
            </a:extLst>
          </p:cNvPr>
          <p:cNvSpPr txBox="1"/>
          <p:nvPr/>
        </p:nvSpPr>
        <p:spPr>
          <a:xfrm>
            <a:off x="7457440" y="4976202"/>
            <a:ext cx="41906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Presiden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tidak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diawasi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langsung</a:t>
            </a:r>
            <a:r>
              <a:rPr lang="en-US" sz="1500" dirty="0">
                <a:effectLst/>
                <a:latin typeface="MuseoSans"/>
              </a:rPr>
              <a:t> oleh </a:t>
            </a:r>
            <a:r>
              <a:rPr lang="en-US" sz="1500" dirty="0" err="1">
                <a:effectLst/>
                <a:latin typeface="MuseoSans"/>
              </a:rPr>
              <a:t>parlemen</a:t>
            </a:r>
            <a:r>
              <a:rPr lang="en-US" sz="1500" dirty="0">
                <a:effectLst/>
                <a:latin typeface="Museo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6826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F9507699-B1FF-BC0D-F5D2-3C67DBD4C881}"/>
              </a:ext>
            </a:extLst>
          </p:cNvPr>
          <p:cNvSpPr txBox="1">
            <a:spLocks/>
          </p:cNvSpPr>
          <p:nvPr/>
        </p:nvSpPr>
        <p:spPr>
          <a:xfrm>
            <a:off x="277080" y="97888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02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EB192433-035C-A257-6F31-167F3066FEB9}"/>
              </a:ext>
            </a:extLst>
          </p:cNvPr>
          <p:cNvCxnSpPr/>
          <p:nvPr/>
        </p:nvCxnSpPr>
        <p:spPr>
          <a:xfrm>
            <a:off x="360930" y="756633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9A20879-3C4A-E8F5-6D7E-7D597710220F}"/>
              </a:ext>
            </a:extLst>
          </p:cNvPr>
          <p:cNvSpPr txBox="1"/>
          <p:nvPr/>
        </p:nvSpPr>
        <p:spPr>
          <a:xfrm>
            <a:off x="1566480" y="548729"/>
            <a:ext cx="5565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Sistem Pemerintahan Parlementer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AE3589-AA68-D1E8-8B9C-2549041C06BF}"/>
              </a:ext>
            </a:extLst>
          </p:cNvPr>
          <p:cNvSpPr txBox="1"/>
          <p:nvPr/>
        </p:nvSpPr>
        <p:spPr>
          <a:xfrm>
            <a:off x="1566480" y="1025783"/>
            <a:ext cx="9503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parlementer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adalah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parlemennya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memiliki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peranan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penting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dalam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. Negara yang </a:t>
            </a:r>
            <a:r>
              <a:rPr lang="en-US" sz="1800" dirty="0" err="1">
                <a:effectLst/>
                <a:latin typeface="MuseoSans"/>
              </a:rPr>
              <a:t>menganut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parlementer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dapat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memiliki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seorang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presiden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sebagai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kepala</a:t>
            </a:r>
            <a:r>
              <a:rPr lang="en-US" sz="1800" dirty="0">
                <a:effectLst/>
                <a:latin typeface="MuseoSans"/>
              </a:rPr>
              <a:t> negara dan </a:t>
            </a:r>
            <a:r>
              <a:rPr lang="en-US" sz="1800" dirty="0" err="1">
                <a:effectLst/>
                <a:latin typeface="MuseoSans"/>
              </a:rPr>
              <a:t>seorang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perdana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menteri</a:t>
            </a:r>
            <a:r>
              <a:rPr lang="en-US" dirty="0">
                <a:latin typeface="MuseoSans"/>
              </a:rPr>
              <a:t> </a:t>
            </a:r>
            <a:r>
              <a:rPr lang="en-US" dirty="0" err="1">
                <a:latin typeface="MuseoSans"/>
              </a:rPr>
              <a:t>untuk</a:t>
            </a:r>
            <a:r>
              <a:rPr lang="en-US" dirty="0">
                <a:latin typeface="MuseoSans"/>
              </a:rPr>
              <a:t> </a:t>
            </a:r>
            <a:r>
              <a:rPr lang="en-US" dirty="0" err="1">
                <a:latin typeface="MuseoSans"/>
              </a:rPr>
              <a:t>menjalankan</a:t>
            </a:r>
            <a:r>
              <a:rPr lang="en-US" dirty="0">
                <a:latin typeface="MuseoSans"/>
              </a:rPr>
              <a:t> </a:t>
            </a:r>
            <a:r>
              <a:rPr lang="en-US" dirty="0" err="1">
                <a:latin typeface="MuseoSans"/>
              </a:rPr>
              <a:t>pemerintahan</a:t>
            </a:r>
            <a:r>
              <a:rPr lang="en-US" dirty="0">
                <a:latin typeface="MuseoSans"/>
              </a:rPr>
              <a:t>.</a:t>
            </a:r>
            <a:endParaRPr lang="en-US" dirty="0"/>
          </a:p>
        </p:txBody>
      </p:sp>
      <p:sp>
        <p:nvSpPr>
          <p:cNvPr id="6" name="Google Shape;467;p34">
            <a:extLst>
              <a:ext uri="{FF2B5EF4-FFF2-40B4-BE49-F238E27FC236}">
                <a16:creationId xmlns:a16="http://schemas.microsoft.com/office/drawing/2014/main" id="{9AC1DAF4-7236-F9C2-AE37-FF3F0530EB98}"/>
              </a:ext>
            </a:extLst>
          </p:cNvPr>
          <p:cNvSpPr/>
          <p:nvPr/>
        </p:nvSpPr>
        <p:spPr>
          <a:xfrm>
            <a:off x="1585638" y="2952216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a.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E64877-6DB3-CFB2-D2BA-7DB2A480BE80}"/>
              </a:ext>
            </a:extLst>
          </p:cNvPr>
          <p:cNvSpPr txBox="1"/>
          <p:nvPr/>
        </p:nvSpPr>
        <p:spPr>
          <a:xfrm>
            <a:off x="3534758" y="2373604"/>
            <a:ext cx="5565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err="1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Ciri-Ciri</a:t>
            </a:r>
            <a:r>
              <a:rPr lang="id-ID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 Sistem Pemerintahan Parlementer</a:t>
            </a:r>
          </a:p>
        </p:txBody>
      </p:sp>
      <p:sp>
        <p:nvSpPr>
          <p:cNvPr id="8" name="Google Shape;467;p34">
            <a:extLst>
              <a:ext uri="{FF2B5EF4-FFF2-40B4-BE49-F238E27FC236}">
                <a16:creationId xmlns:a16="http://schemas.microsoft.com/office/drawing/2014/main" id="{1EFE37A4-3582-0954-5CE3-24876666DABC}"/>
              </a:ext>
            </a:extLst>
          </p:cNvPr>
          <p:cNvSpPr/>
          <p:nvPr/>
        </p:nvSpPr>
        <p:spPr>
          <a:xfrm>
            <a:off x="1585638" y="3746710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b.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9" name="Google Shape;467;p34">
            <a:extLst>
              <a:ext uri="{FF2B5EF4-FFF2-40B4-BE49-F238E27FC236}">
                <a16:creationId xmlns:a16="http://schemas.microsoft.com/office/drawing/2014/main" id="{7835635E-2C1D-4E4F-12D3-75142BFAFA22}"/>
              </a:ext>
            </a:extLst>
          </p:cNvPr>
          <p:cNvSpPr/>
          <p:nvPr/>
        </p:nvSpPr>
        <p:spPr>
          <a:xfrm>
            <a:off x="1585638" y="4534801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c.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0" name="Google Shape;467;p34">
            <a:extLst>
              <a:ext uri="{FF2B5EF4-FFF2-40B4-BE49-F238E27FC236}">
                <a16:creationId xmlns:a16="http://schemas.microsoft.com/office/drawing/2014/main" id="{50FB4701-E051-A14C-49A7-8BDF473B5065}"/>
              </a:ext>
            </a:extLst>
          </p:cNvPr>
          <p:cNvSpPr/>
          <p:nvPr/>
        </p:nvSpPr>
        <p:spPr>
          <a:xfrm>
            <a:off x="1565750" y="5322892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d.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1" name="Google Shape;467;p34">
            <a:extLst>
              <a:ext uri="{FF2B5EF4-FFF2-40B4-BE49-F238E27FC236}">
                <a16:creationId xmlns:a16="http://schemas.microsoft.com/office/drawing/2014/main" id="{42B9C8AD-0D73-EF8D-DB59-44D208445C11}"/>
              </a:ext>
            </a:extLst>
          </p:cNvPr>
          <p:cNvSpPr/>
          <p:nvPr/>
        </p:nvSpPr>
        <p:spPr>
          <a:xfrm>
            <a:off x="6897910" y="2955270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e.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2" name="Google Shape;467;p34">
            <a:extLst>
              <a:ext uri="{FF2B5EF4-FFF2-40B4-BE49-F238E27FC236}">
                <a16:creationId xmlns:a16="http://schemas.microsoft.com/office/drawing/2014/main" id="{7E049013-B391-77BF-EFDD-CED4C06BDC23}"/>
              </a:ext>
            </a:extLst>
          </p:cNvPr>
          <p:cNvSpPr/>
          <p:nvPr/>
        </p:nvSpPr>
        <p:spPr>
          <a:xfrm>
            <a:off x="6882670" y="4011467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f.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2F0C58-1C89-FF92-1C6E-8A20EB908092}"/>
              </a:ext>
            </a:extLst>
          </p:cNvPr>
          <p:cNvSpPr txBox="1"/>
          <p:nvPr/>
        </p:nvSpPr>
        <p:spPr>
          <a:xfrm>
            <a:off x="2229782" y="2928819"/>
            <a:ext cx="425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effectLst/>
                <a:latin typeface="MuseoSans"/>
              </a:rPr>
              <a:t>Raja/ratu </a:t>
            </a:r>
            <a:r>
              <a:rPr lang="en-US" sz="1500" dirty="0" err="1">
                <a:effectLst/>
                <a:latin typeface="MuseoSans"/>
              </a:rPr>
              <a:t>atau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presiden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adalah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kepala</a:t>
            </a:r>
            <a:r>
              <a:rPr lang="en-US" sz="1500" dirty="0">
                <a:effectLst/>
                <a:latin typeface="MuseoSans"/>
              </a:rPr>
              <a:t> negara, </a:t>
            </a:r>
            <a:r>
              <a:rPr lang="en-US" sz="1500" dirty="0" err="1">
                <a:effectLst/>
                <a:latin typeface="MuseoSans"/>
              </a:rPr>
              <a:t>tidak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memiliki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tanggung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jawab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atas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segala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kebijakan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diambil</a:t>
            </a:r>
            <a:r>
              <a:rPr lang="en-US" sz="1500" dirty="0">
                <a:effectLst/>
                <a:latin typeface="MuseoSans"/>
              </a:rPr>
              <a:t> oleh </a:t>
            </a:r>
            <a:r>
              <a:rPr lang="en-US" sz="1500" dirty="0" err="1">
                <a:effectLst/>
                <a:latin typeface="MuseoSans"/>
              </a:rPr>
              <a:t>kabinet</a:t>
            </a:r>
            <a:r>
              <a:rPr lang="en-US" sz="1500" dirty="0">
                <a:effectLst/>
                <a:latin typeface="MuseoSans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4F3B48-AA9D-9FD5-BD12-2B5A2357A2E8}"/>
              </a:ext>
            </a:extLst>
          </p:cNvPr>
          <p:cNvSpPr txBox="1"/>
          <p:nvPr/>
        </p:nvSpPr>
        <p:spPr>
          <a:xfrm>
            <a:off x="2229782" y="3838792"/>
            <a:ext cx="42828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Kepala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pemerintahan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adalah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perdana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menteri</a:t>
            </a:r>
            <a:r>
              <a:rPr lang="en-US" sz="1500" dirty="0">
                <a:effectLst/>
                <a:latin typeface="MuseoSans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3F119C-924D-C8C7-F3BA-F5FE6F03EDF1}"/>
              </a:ext>
            </a:extLst>
          </p:cNvPr>
          <p:cNvSpPr txBox="1"/>
          <p:nvPr/>
        </p:nvSpPr>
        <p:spPr>
          <a:xfrm>
            <a:off x="2214758" y="4533321"/>
            <a:ext cx="4282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Parlemen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memiliki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kekuasaan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besar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sebagai</a:t>
            </a:r>
            <a:r>
              <a:rPr lang="en-US" sz="1500" dirty="0">
                <a:effectLst/>
                <a:latin typeface="MuseoSans"/>
              </a:rPr>
              <a:t> badan </a:t>
            </a:r>
            <a:r>
              <a:rPr lang="en-US" sz="1500" dirty="0" err="1">
                <a:effectLst/>
                <a:latin typeface="MuseoSans"/>
              </a:rPr>
              <a:t>perwakilan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lembaga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legislatif</a:t>
            </a:r>
            <a:r>
              <a:rPr lang="en-US" sz="1500" dirty="0">
                <a:effectLst/>
                <a:latin typeface="MuseoSans"/>
              </a:rPr>
              <a:t>. </a:t>
            </a:r>
            <a:endParaRPr lang="en-US" sz="1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C45D60-5167-314D-335B-A18583449D91}"/>
              </a:ext>
            </a:extLst>
          </p:cNvPr>
          <p:cNvSpPr txBox="1"/>
          <p:nvPr/>
        </p:nvSpPr>
        <p:spPr>
          <a:xfrm>
            <a:off x="7456710" y="2846134"/>
            <a:ext cx="428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Dalam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sistem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dua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partai</a:t>
            </a:r>
            <a:r>
              <a:rPr lang="en-US" sz="1500" dirty="0">
                <a:effectLst/>
                <a:latin typeface="MuseoSans"/>
              </a:rPr>
              <a:t>, </a:t>
            </a:r>
            <a:r>
              <a:rPr lang="en-US" sz="1500" dirty="0" err="1">
                <a:effectLst/>
                <a:latin typeface="MuseoSans"/>
              </a:rPr>
              <a:t>ketua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partai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politik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memenangkan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pemilu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menjadi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perdana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menteri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sekaligus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pembentuk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kabinet</a:t>
            </a:r>
            <a:r>
              <a:rPr lang="en-US" sz="1500" dirty="0">
                <a:effectLst/>
                <a:latin typeface="MuseoSans"/>
              </a:rPr>
              <a:t>. </a:t>
            </a:r>
            <a:r>
              <a:rPr lang="en-US" sz="1500" dirty="0" err="1">
                <a:latin typeface="MuseoSans"/>
              </a:rPr>
              <a:t>P</a:t>
            </a:r>
            <a:r>
              <a:rPr lang="en-US" sz="1500" dirty="0" err="1">
                <a:effectLst/>
                <a:latin typeface="MuseoSans"/>
              </a:rPr>
              <a:t>artai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politik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kalah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akan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berlaku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sebagai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pihak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oposisi</a:t>
            </a:r>
            <a:r>
              <a:rPr lang="en-US" sz="1500" dirty="0">
                <a:effectLst/>
                <a:latin typeface="MuseoSans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6A7C0E-0A56-F6CF-120C-01DB59EE0E60}"/>
              </a:ext>
            </a:extLst>
          </p:cNvPr>
          <p:cNvSpPr txBox="1"/>
          <p:nvPr/>
        </p:nvSpPr>
        <p:spPr>
          <a:xfrm>
            <a:off x="7456710" y="3975940"/>
            <a:ext cx="4282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Dalam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sistem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banyak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partai</a:t>
            </a:r>
            <a:r>
              <a:rPr lang="en-US" sz="1500" dirty="0">
                <a:effectLst/>
                <a:latin typeface="MuseoSans"/>
              </a:rPr>
              <a:t>, </a:t>
            </a:r>
            <a:r>
              <a:rPr lang="en-US" sz="1500" dirty="0" err="1">
                <a:effectLst/>
                <a:latin typeface="MuseoSans"/>
              </a:rPr>
              <a:t>formatur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kabinet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dibentuk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secara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koalisi</a:t>
            </a:r>
            <a:r>
              <a:rPr lang="en-US" sz="1500" dirty="0">
                <a:effectLst/>
                <a:latin typeface="MuseoSans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D47CC9-D3A1-4EF4-8874-A5287BC0EA16}"/>
              </a:ext>
            </a:extLst>
          </p:cNvPr>
          <p:cNvSpPr txBox="1"/>
          <p:nvPr/>
        </p:nvSpPr>
        <p:spPr>
          <a:xfrm>
            <a:off x="7456710" y="4631889"/>
            <a:ext cx="42828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effectLst/>
                <a:latin typeface="MuseoSans"/>
              </a:rPr>
              <a:t>Ketika </a:t>
            </a:r>
            <a:r>
              <a:rPr lang="en-US" sz="1500" dirty="0" err="1">
                <a:effectLst/>
                <a:latin typeface="MuseoSans"/>
              </a:rPr>
              <a:t>terjadi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perselisihan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antara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kabinet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parlemen</a:t>
            </a:r>
            <a:r>
              <a:rPr lang="en-US" sz="1500" dirty="0">
                <a:effectLst/>
                <a:latin typeface="MuseoSans"/>
              </a:rPr>
              <a:t>, </a:t>
            </a:r>
            <a:r>
              <a:rPr lang="en-US" sz="1500" dirty="0" err="1">
                <a:effectLst/>
                <a:latin typeface="MuseoSans"/>
              </a:rPr>
              <a:t>kepala</a:t>
            </a:r>
            <a:r>
              <a:rPr lang="en-US" sz="1500" dirty="0">
                <a:effectLst/>
                <a:latin typeface="MuseoSans"/>
              </a:rPr>
              <a:t> negara </a:t>
            </a:r>
            <a:r>
              <a:rPr lang="en-US" sz="1500" dirty="0" err="1">
                <a:effectLst/>
                <a:latin typeface="MuseoSans"/>
              </a:rPr>
              <a:t>menganggap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kabinet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benar</a:t>
            </a:r>
            <a:r>
              <a:rPr lang="en-US" sz="1500" dirty="0">
                <a:effectLst/>
                <a:latin typeface="MuseoSans"/>
              </a:rPr>
              <a:t>, </a:t>
            </a:r>
            <a:r>
              <a:rPr lang="en-US" sz="1500" dirty="0" err="1">
                <a:effectLst/>
                <a:latin typeface="MuseoSans"/>
              </a:rPr>
              <a:t>kepala</a:t>
            </a:r>
            <a:r>
              <a:rPr lang="en-US" sz="1500" dirty="0">
                <a:effectLst/>
                <a:latin typeface="MuseoSans"/>
              </a:rPr>
              <a:t> negara </a:t>
            </a:r>
            <a:r>
              <a:rPr lang="en-US" sz="1500" dirty="0" err="1">
                <a:effectLst/>
                <a:latin typeface="MuseoSans"/>
              </a:rPr>
              <a:t>akan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membubarkan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parlemen</a:t>
            </a:r>
            <a:r>
              <a:rPr lang="en-US" sz="1500" dirty="0">
                <a:latin typeface="MuseoSans"/>
              </a:rPr>
              <a:t>.</a:t>
            </a:r>
            <a:endParaRPr lang="en-US" sz="1500" dirty="0">
              <a:effectLst/>
              <a:latin typeface="MuseoSans"/>
            </a:endParaRPr>
          </a:p>
        </p:txBody>
      </p:sp>
      <p:sp>
        <p:nvSpPr>
          <p:cNvPr id="19" name="Google Shape;467;p34">
            <a:extLst>
              <a:ext uri="{FF2B5EF4-FFF2-40B4-BE49-F238E27FC236}">
                <a16:creationId xmlns:a16="http://schemas.microsoft.com/office/drawing/2014/main" id="{FE89D94B-360B-1C1B-5052-313D1AC97AA4}"/>
              </a:ext>
            </a:extLst>
          </p:cNvPr>
          <p:cNvSpPr/>
          <p:nvPr/>
        </p:nvSpPr>
        <p:spPr>
          <a:xfrm>
            <a:off x="6882670" y="4869148"/>
            <a:ext cx="558800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g.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2407C47-0A12-0F4E-CEBE-00652E4EA1EF}"/>
              </a:ext>
            </a:extLst>
          </p:cNvPr>
          <p:cNvSpPr txBox="1"/>
          <p:nvPr/>
        </p:nvSpPr>
        <p:spPr>
          <a:xfrm>
            <a:off x="2214758" y="5292992"/>
            <a:ext cx="42678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effectLst/>
                <a:latin typeface="MuseoSans"/>
              </a:rPr>
              <a:t>Eksekutif</a:t>
            </a:r>
            <a:r>
              <a:rPr lang="en-US" sz="1500" dirty="0">
                <a:effectLst/>
                <a:latin typeface="MuseoSans"/>
              </a:rPr>
              <a:t> (</a:t>
            </a:r>
            <a:r>
              <a:rPr lang="en-US" sz="1500" dirty="0" err="1">
                <a:effectLst/>
                <a:latin typeface="MuseoSans"/>
              </a:rPr>
              <a:t>kabinet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dipimpin</a:t>
            </a:r>
            <a:r>
              <a:rPr lang="en-US" sz="1500" dirty="0">
                <a:effectLst/>
                <a:latin typeface="MuseoSans"/>
              </a:rPr>
              <a:t> oleh </a:t>
            </a:r>
            <a:r>
              <a:rPr lang="en-US" sz="1500" dirty="0" err="1">
                <a:effectLst/>
                <a:latin typeface="MuseoSans"/>
              </a:rPr>
              <a:t>perdana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menteri</a:t>
            </a:r>
            <a:r>
              <a:rPr lang="en-US" sz="1500" dirty="0">
                <a:effectLst/>
                <a:latin typeface="MuseoSans"/>
              </a:rPr>
              <a:t>) </a:t>
            </a:r>
            <a:r>
              <a:rPr lang="en-US" sz="1500" dirty="0" err="1">
                <a:effectLst/>
                <a:latin typeface="MuseoSans"/>
              </a:rPr>
              <a:t>bertanggung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jawab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kepada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legislatif</a:t>
            </a:r>
            <a:r>
              <a:rPr lang="en-US" sz="1500" dirty="0">
                <a:effectLst/>
                <a:latin typeface="Museo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2590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13;p60">
            <a:extLst>
              <a:ext uri="{FF2B5EF4-FFF2-40B4-BE49-F238E27FC236}">
                <a16:creationId xmlns:a16="http://schemas.microsoft.com/office/drawing/2014/main" id="{472D991E-8FAC-3B37-92CE-7BC753733566}"/>
              </a:ext>
            </a:extLst>
          </p:cNvPr>
          <p:cNvGrpSpPr/>
          <p:nvPr/>
        </p:nvGrpSpPr>
        <p:grpSpPr>
          <a:xfrm>
            <a:off x="309991" y="2821421"/>
            <a:ext cx="2038063" cy="3901623"/>
            <a:chOff x="6673652" y="1896896"/>
            <a:chExt cx="2038063" cy="3901623"/>
          </a:xfrm>
        </p:grpSpPr>
        <p:sp>
          <p:nvSpPr>
            <p:cNvPr id="17" name="Google Shape;1614;p60">
              <a:extLst>
                <a:ext uri="{FF2B5EF4-FFF2-40B4-BE49-F238E27FC236}">
                  <a16:creationId xmlns:a16="http://schemas.microsoft.com/office/drawing/2014/main" id="{6AB5D0DD-920F-CCEC-4870-7CDA17FF5C0A}"/>
                </a:ext>
              </a:extLst>
            </p:cNvPr>
            <p:cNvSpPr/>
            <p:nvPr/>
          </p:nvSpPr>
          <p:spPr>
            <a:xfrm>
              <a:off x="7001957" y="1896896"/>
              <a:ext cx="1411697" cy="289278"/>
            </a:xfrm>
            <a:custGeom>
              <a:avLst/>
              <a:gdLst/>
              <a:ahLst/>
              <a:cxnLst/>
              <a:rect l="l" t="t" r="r" b="b"/>
              <a:pathLst>
                <a:path w="43618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3618" y="8937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615;p60">
              <a:extLst>
                <a:ext uri="{FF2B5EF4-FFF2-40B4-BE49-F238E27FC236}">
                  <a16:creationId xmlns:a16="http://schemas.microsoft.com/office/drawing/2014/main" id="{89FB43AE-2426-6504-54B1-36DC7DD11B76}"/>
                </a:ext>
              </a:extLst>
            </p:cNvPr>
            <p:cNvSpPr/>
            <p:nvPr/>
          </p:nvSpPr>
          <p:spPr>
            <a:xfrm>
              <a:off x="6673652" y="3578464"/>
              <a:ext cx="2038063" cy="570315"/>
            </a:xfrm>
            <a:custGeom>
              <a:avLst/>
              <a:gdLst/>
              <a:ahLst/>
              <a:cxnLst/>
              <a:rect l="l" t="t" r="r" b="b"/>
              <a:pathLst>
                <a:path w="74409" h="20822" extrusionOk="0">
                  <a:moveTo>
                    <a:pt x="12523" y="1"/>
                  </a:moveTo>
                  <a:cubicBezTo>
                    <a:pt x="7477" y="1"/>
                    <a:pt x="304" y="2615"/>
                    <a:pt x="0" y="11247"/>
                  </a:cubicBezTo>
                  <a:cubicBezTo>
                    <a:pt x="304" y="18542"/>
                    <a:pt x="5806" y="20822"/>
                    <a:pt x="10973" y="20822"/>
                  </a:cubicBezTo>
                  <a:cubicBezTo>
                    <a:pt x="12675" y="20822"/>
                    <a:pt x="15958" y="20032"/>
                    <a:pt x="17812" y="17053"/>
                  </a:cubicBezTo>
                  <a:cubicBezTo>
                    <a:pt x="18693" y="15594"/>
                    <a:pt x="19149" y="13952"/>
                    <a:pt x="19180" y="12250"/>
                  </a:cubicBezTo>
                  <a:cubicBezTo>
                    <a:pt x="18997" y="9089"/>
                    <a:pt x="16900" y="6019"/>
                    <a:pt x="12098" y="6019"/>
                  </a:cubicBezTo>
                  <a:cubicBezTo>
                    <a:pt x="7356" y="6019"/>
                    <a:pt x="5958" y="9120"/>
                    <a:pt x="5745" y="11338"/>
                  </a:cubicBezTo>
                  <a:cubicBezTo>
                    <a:pt x="5971" y="13511"/>
                    <a:pt x="7662" y="15447"/>
                    <a:pt x="10213" y="15447"/>
                  </a:cubicBezTo>
                  <a:cubicBezTo>
                    <a:pt x="10411" y="15447"/>
                    <a:pt x="10613" y="15436"/>
                    <a:pt x="10821" y="15411"/>
                  </a:cubicBezTo>
                  <a:cubicBezTo>
                    <a:pt x="12341" y="15259"/>
                    <a:pt x="13617" y="14135"/>
                    <a:pt x="13921" y="12645"/>
                  </a:cubicBezTo>
                  <a:lnTo>
                    <a:pt x="13921" y="12645"/>
                  </a:lnTo>
                  <a:cubicBezTo>
                    <a:pt x="14286" y="14226"/>
                    <a:pt x="13161" y="16263"/>
                    <a:pt x="10821" y="16566"/>
                  </a:cubicBezTo>
                  <a:cubicBezTo>
                    <a:pt x="10590" y="16597"/>
                    <a:pt x="10365" y="16612"/>
                    <a:pt x="10147" y="16612"/>
                  </a:cubicBezTo>
                  <a:cubicBezTo>
                    <a:pt x="7547" y="16612"/>
                    <a:pt x="5855" y="14524"/>
                    <a:pt x="5715" y="12281"/>
                  </a:cubicBezTo>
                  <a:cubicBezTo>
                    <a:pt x="5684" y="11977"/>
                    <a:pt x="5684" y="11642"/>
                    <a:pt x="5715" y="11338"/>
                  </a:cubicBezTo>
                  <a:lnTo>
                    <a:pt x="5715" y="11095"/>
                  </a:lnTo>
                  <a:cubicBezTo>
                    <a:pt x="5593" y="9028"/>
                    <a:pt x="6626" y="4834"/>
                    <a:pt x="12098" y="4834"/>
                  </a:cubicBezTo>
                  <a:cubicBezTo>
                    <a:pt x="17082" y="4834"/>
                    <a:pt x="19119" y="8147"/>
                    <a:pt x="19210" y="11430"/>
                  </a:cubicBezTo>
                  <a:lnTo>
                    <a:pt x="19210" y="12250"/>
                  </a:lnTo>
                  <a:lnTo>
                    <a:pt x="19210" y="12585"/>
                  </a:lnTo>
                  <a:lnTo>
                    <a:pt x="19210" y="13436"/>
                  </a:lnTo>
                  <a:lnTo>
                    <a:pt x="55229" y="13436"/>
                  </a:lnTo>
                  <a:lnTo>
                    <a:pt x="55229" y="12585"/>
                  </a:lnTo>
                  <a:lnTo>
                    <a:pt x="55229" y="12250"/>
                  </a:lnTo>
                  <a:lnTo>
                    <a:pt x="55229" y="11430"/>
                  </a:lnTo>
                  <a:cubicBezTo>
                    <a:pt x="55290" y="8147"/>
                    <a:pt x="57326" y="4834"/>
                    <a:pt x="62311" y="4834"/>
                  </a:cubicBezTo>
                  <a:cubicBezTo>
                    <a:pt x="67783" y="4834"/>
                    <a:pt x="68816" y="9028"/>
                    <a:pt x="68694" y="11095"/>
                  </a:cubicBezTo>
                  <a:lnTo>
                    <a:pt x="68694" y="11338"/>
                  </a:lnTo>
                  <a:cubicBezTo>
                    <a:pt x="68725" y="11642"/>
                    <a:pt x="68725" y="11977"/>
                    <a:pt x="68694" y="12281"/>
                  </a:cubicBezTo>
                  <a:cubicBezTo>
                    <a:pt x="68554" y="14550"/>
                    <a:pt x="66865" y="16612"/>
                    <a:pt x="64269" y="16612"/>
                  </a:cubicBezTo>
                  <a:cubicBezTo>
                    <a:pt x="64049" y="16612"/>
                    <a:pt x="63821" y="16597"/>
                    <a:pt x="63588" y="16566"/>
                  </a:cubicBezTo>
                  <a:cubicBezTo>
                    <a:pt x="61217" y="16263"/>
                    <a:pt x="60123" y="14226"/>
                    <a:pt x="60488" y="12645"/>
                  </a:cubicBezTo>
                  <a:lnTo>
                    <a:pt x="60488" y="12645"/>
                  </a:lnTo>
                  <a:cubicBezTo>
                    <a:pt x="60792" y="14135"/>
                    <a:pt x="62068" y="15259"/>
                    <a:pt x="63588" y="15411"/>
                  </a:cubicBezTo>
                  <a:cubicBezTo>
                    <a:pt x="63796" y="15436"/>
                    <a:pt x="63998" y="15447"/>
                    <a:pt x="64196" y="15447"/>
                  </a:cubicBezTo>
                  <a:cubicBezTo>
                    <a:pt x="66746" y="15447"/>
                    <a:pt x="68438" y="13511"/>
                    <a:pt x="68664" y="11338"/>
                  </a:cubicBezTo>
                  <a:cubicBezTo>
                    <a:pt x="68451" y="9150"/>
                    <a:pt x="67053" y="6019"/>
                    <a:pt x="62311" y="6019"/>
                  </a:cubicBezTo>
                  <a:cubicBezTo>
                    <a:pt x="57509" y="6019"/>
                    <a:pt x="55411" y="9089"/>
                    <a:pt x="55229" y="12250"/>
                  </a:cubicBezTo>
                  <a:cubicBezTo>
                    <a:pt x="55260" y="13952"/>
                    <a:pt x="55715" y="15594"/>
                    <a:pt x="56597" y="17053"/>
                  </a:cubicBezTo>
                  <a:cubicBezTo>
                    <a:pt x="58451" y="20032"/>
                    <a:pt x="61764" y="20822"/>
                    <a:pt x="63436" y="20822"/>
                  </a:cubicBezTo>
                  <a:cubicBezTo>
                    <a:pt x="68603" y="20822"/>
                    <a:pt x="74105" y="18542"/>
                    <a:pt x="74409" y="11247"/>
                  </a:cubicBezTo>
                  <a:cubicBezTo>
                    <a:pt x="74135" y="2615"/>
                    <a:pt x="66931" y="1"/>
                    <a:pt x="619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616;p60">
              <a:extLst>
                <a:ext uri="{FF2B5EF4-FFF2-40B4-BE49-F238E27FC236}">
                  <a16:creationId xmlns:a16="http://schemas.microsoft.com/office/drawing/2014/main" id="{75C3C707-28C8-FA1E-CB8A-1B12CFBB438C}"/>
                </a:ext>
              </a:extLst>
            </p:cNvPr>
            <p:cNvSpPr/>
            <p:nvPr/>
          </p:nvSpPr>
          <p:spPr>
            <a:xfrm>
              <a:off x="8185525" y="3900653"/>
              <a:ext cx="876" cy="3369"/>
            </a:xfrm>
            <a:custGeom>
              <a:avLst/>
              <a:gdLst/>
              <a:ahLst/>
              <a:cxnLst/>
              <a:rect l="l" t="t" r="r" b="b"/>
              <a:pathLst>
                <a:path w="32" h="123" extrusionOk="0">
                  <a:moveTo>
                    <a:pt x="1" y="1"/>
                  </a:moveTo>
                  <a:lnTo>
                    <a:pt x="1" y="123"/>
                  </a:lnTo>
                  <a:cubicBezTo>
                    <a:pt x="1" y="9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617;p60">
              <a:extLst>
                <a:ext uri="{FF2B5EF4-FFF2-40B4-BE49-F238E27FC236}">
                  <a16:creationId xmlns:a16="http://schemas.microsoft.com/office/drawing/2014/main" id="{8CA46188-0931-EA00-77CD-ABC918750862}"/>
                </a:ext>
              </a:extLst>
            </p:cNvPr>
            <p:cNvSpPr/>
            <p:nvPr/>
          </p:nvSpPr>
          <p:spPr>
            <a:xfrm>
              <a:off x="7180668" y="3941094"/>
              <a:ext cx="1007377" cy="103260"/>
            </a:xfrm>
            <a:custGeom>
              <a:avLst/>
              <a:gdLst/>
              <a:ahLst/>
              <a:cxnLst/>
              <a:rect l="l" t="t" r="r" b="b"/>
              <a:pathLst>
                <a:path w="36779" h="3770" extrusionOk="0">
                  <a:moveTo>
                    <a:pt x="2493" y="1"/>
                  </a:moveTo>
                  <a:cubicBezTo>
                    <a:pt x="0" y="1"/>
                    <a:pt x="0" y="3770"/>
                    <a:pt x="2493" y="3770"/>
                  </a:cubicBezTo>
                  <a:lnTo>
                    <a:pt x="34894" y="3770"/>
                  </a:lnTo>
                  <a:cubicBezTo>
                    <a:pt x="35928" y="3770"/>
                    <a:pt x="36779" y="2919"/>
                    <a:pt x="36779" y="1885"/>
                  </a:cubicBezTo>
                  <a:cubicBezTo>
                    <a:pt x="36779" y="852"/>
                    <a:pt x="35928" y="1"/>
                    <a:pt x="348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618;p60">
              <a:extLst>
                <a:ext uri="{FF2B5EF4-FFF2-40B4-BE49-F238E27FC236}">
                  <a16:creationId xmlns:a16="http://schemas.microsoft.com/office/drawing/2014/main" id="{8252B222-D742-69D2-D75B-2CAFEC214B61}"/>
                </a:ext>
              </a:extLst>
            </p:cNvPr>
            <p:cNvSpPr/>
            <p:nvPr/>
          </p:nvSpPr>
          <p:spPr>
            <a:xfrm>
              <a:off x="6830980" y="3879864"/>
              <a:ext cx="27" cy="16653"/>
            </a:xfrm>
            <a:custGeom>
              <a:avLst/>
              <a:gdLst/>
              <a:ahLst/>
              <a:cxnLst/>
              <a:rect l="l" t="t" r="r" b="b"/>
              <a:pathLst>
                <a:path w="1" h="608" extrusionOk="0">
                  <a:moveTo>
                    <a:pt x="1" y="334"/>
                  </a:moveTo>
                  <a:lnTo>
                    <a:pt x="1" y="608"/>
                  </a:lnTo>
                  <a:lnTo>
                    <a:pt x="1" y="578"/>
                  </a:lnTo>
                  <a:lnTo>
                    <a:pt x="1" y="0"/>
                  </a:lnTo>
                  <a:lnTo>
                    <a:pt x="1" y="91"/>
                  </a:lnTo>
                  <a:cubicBezTo>
                    <a:pt x="1" y="122"/>
                    <a:pt x="1" y="243"/>
                    <a:pt x="1" y="334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619;p60">
              <a:extLst>
                <a:ext uri="{FF2B5EF4-FFF2-40B4-BE49-F238E27FC236}">
                  <a16:creationId xmlns:a16="http://schemas.microsoft.com/office/drawing/2014/main" id="{0A58F3C5-7460-E150-0F56-0A41DE4B84CF}"/>
                </a:ext>
              </a:extLst>
            </p:cNvPr>
            <p:cNvSpPr/>
            <p:nvPr/>
          </p:nvSpPr>
          <p:spPr>
            <a:xfrm>
              <a:off x="7199814" y="3900653"/>
              <a:ext cx="27" cy="16681"/>
            </a:xfrm>
            <a:custGeom>
              <a:avLst/>
              <a:gdLst/>
              <a:ahLst/>
              <a:cxnLst/>
              <a:rect l="l" t="t" r="r" b="b"/>
              <a:pathLst>
                <a:path w="1" h="609" extrusionOk="0">
                  <a:moveTo>
                    <a:pt x="0" y="123"/>
                  </a:moveTo>
                  <a:lnTo>
                    <a:pt x="0" y="609"/>
                  </a:lnTo>
                  <a:lnTo>
                    <a:pt x="0" y="487"/>
                  </a:lnTo>
                  <a:lnTo>
                    <a:pt x="0" y="1"/>
                  </a:lnTo>
                  <a:cubicBezTo>
                    <a:pt x="0" y="31"/>
                    <a:pt x="0" y="92"/>
                    <a:pt x="0" y="123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620;p60">
              <a:extLst>
                <a:ext uri="{FF2B5EF4-FFF2-40B4-BE49-F238E27FC236}">
                  <a16:creationId xmlns:a16="http://schemas.microsoft.com/office/drawing/2014/main" id="{4C19432A-5447-6224-CCB6-D8245A566141}"/>
                </a:ext>
              </a:extLst>
            </p:cNvPr>
            <p:cNvSpPr/>
            <p:nvPr/>
          </p:nvSpPr>
          <p:spPr>
            <a:xfrm>
              <a:off x="8185525" y="3710840"/>
              <a:ext cx="372997" cy="203179"/>
            </a:xfrm>
            <a:custGeom>
              <a:avLst/>
              <a:gdLst/>
              <a:ahLst/>
              <a:cxnLst/>
              <a:rect l="l" t="t" r="r" b="b"/>
              <a:pathLst>
                <a:path w="13618" h="7418" extrusionOk="0">
                  <a:moveTo>
                    <a:pt x="7113" y="1"/>
                  </a:moveTo>
                  <a:cubicBezTo>
                    <a:pt x="2128" y="1"/>
                    <a:pt x="92" y="3284"/>
                    <a:pt x="1" y="6566"/>
                  </a:cubicBezTo>
                  <a:lnTo>
                    <a:pt x="1" y="7417"/>
                  </a:lnTo>
                  <a:cubicBezTo>
                    <a:pt x="213" y="4256"/>
                    <a:pt x="2280" y="1186"/>
                    <a:pt x="7113" y="1186"/>
                  </a:cubicBezTo>
                  <a:cubicBezTo>
                    <a:pt x="11825" y="1186"/>
                    <a:pt x="13253" y="4287"/>
                    <a:pt x="13466" y="6505"/>
                  </a:cubicBezTo>
                  <a:lnTo>
                    <a:pt x="13466" y="6262"/>
                  </a:lnTo>
                  <a:cubicBezTo>
                    <a:pt x="13618" y="4165"/>
                    <a:pt x="12585" y="1"/>
                    <a:pt x="7113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621;p60">
              <a:extLst>
                <a:ext uri="{FF2B5EF4-FFF2-40B4-BE49-F238E27FC236}">
                  <a16:creationId xmlns:a16="http://schemas.microsoft.com/office/drawing/2014/main" id="{ACD904C6-D775-A4D7-5F38-1FCB2537679C}"/>
                </a:ext>
              </a:extLst>
            </p:cNvPr>
            <p:cNvSpPr/>
            <p:nvPr/>
          </p:nvSpPr>
          <p:spPr>
            <a:xfrm>
              <a:off x="6826817" y="3710840"/>
              <a:ext cx="372175" cy="202330"/>
            </a:xfrm>
            <a:custGeom>
              <a:avLst/>
              <a:gdLst/>
              <a:ahLst/>
              <a:cxnLst/>
              <a:rect l="l" t="t" r="r" b="b"/>
              <a:pathLst>
                <a:path w="13588" h="7387" extrusionOk="0">
                  <a:moveTo>
                    <a:pt x="6536" y="1"/>
                  </a:moveTo>
                  <a:cubicBezTo>
                    <a:pt x="1034" y="1"/>
                    <a:pt x="1" y="4195"/>
                    <a:pt x="153" y="6262"/>
                  </a:cubicBezTo>
                  <a:lnTo>
                    <a:pt x="153" y="6505"/>
                  </a:lnTo>
                  <a:cubicBezTo>
                    <a:pt x="366" y="4287"/>
                    <a:pt x="1764" y="1186"/>
                    <a:pt x="6506" y="1186"/>
                  </a:cubicBezTo>
                  <a:cubicBezTo>
                    <a:pt x="11308" y="1186"/>
                    <a:pt x="13405" y="4226"/>
                    <a:pt x="13588" y="7387"/>
                  </a:cubicBezTo>
                  <a:lnTo>
                    <a:pt x="13588" y="6566"/>
                  </a:lnTo>
                  <a:cubicBezTo>
                    <a:pt x="13557" y="3284"/>
                    <a:pt x="11521" y="1"/>
                    <a:pt x="6536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622;p60">
              <a:extLst>
                <a:ext uri="{FF2B5EF4-FFF2-40B4-BE49-F238E27FC236}">
                  <a16:creationId xmlns:a16="http://schemas.microsoft.com/office/drawing/2014/main" id="{7BE3B01F-E8C3-3F10-0BA7-B31ACE5F4CD1}"/>
                </a:ext>
              </a:extLst>
            </p:cNvPr>
            <p:cNvSpPr/>
            <p:nvPr/>
          </p:nvSpPr>
          <p:spPr>
            <a:xfrm>
              <a:off x="8320393" y="3889012"/>
              <a:ext cx="234814" cy="144291"/>
            </a:xfrm>
            <a:custGeom>
              <a:avLst/>
              <a:gdLst/>
              <a:ahLst/>
              <a:cxnLst/>
              <a:rect l="l" t="t" r="r" b="b"/>
              <a:pathLst>
                <a:path w="8573" h="5268" extrusionOk="0">
                  <a:moveTo>
                    <a:pt x="8542" y="0"/>
                  </a:moveTo>
                  <a:cubicBezTo>
                    <a:pt x="8318" y="2159"/>
                    <a:pt x="6645" y="4085"/>
                    <a:pt x="4121" y="4085"/>
                  </a:cubicBezTo>
                  <a:cubicBezTo>
                    <a:pt x="3909" y="4085"/>
                    <a:pt x="3690" y="4071"/>
                    <a:pt x="3466" y="4043"/>
                  </a:cubicBezTo>
                  <a:cubicBezTo>
                    <a:pt x="1946" y="3921"/>
                    <a:pt x="670" y="2797"/>
                    <a:pt x="366" y="1277"/>
                  </a:cubicBezTo>
                  <a:lnTo>
                    <a:pt x="366" y="1277"/>
                  </a:lnTo>
                  <a:cubicBezTo>
                    <a:pt x="1" y="2888"/>
                    <a:pt x="1125" y="4925"/>
                    <a:pt x="3466" y="5228"/>
                  </a:cubicBezTo>
                  <a:cubicBezTo>
                    <a:pt x="3683" y="5255"/>
                    <a:pt x="3896" y="5268"/>
                    <a:pt x="4102" y="5268"/>
                  </a:cubicBezTo>
                  <a:cubicBezTo>
                    <a:pt x="6724" y="5268"/>
                    <a:pt x="8432" y="3197"/>
                    <a:pt x="8572" y="943"/>
                  </a:cubicBezTo>
                  <a:cubicBezTo>
                    <a:pt x="8572" y="608"/>
                    <a:pt x="8572" y="304"/>
                    <a:pt x="8542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23;p60">
              <a:extLst>
                <a:ext uri="{FF2B5EF4-FFF2-40B4-BE49-F238E27FC236}">
                  <a16:creationId xmlns:a16="http://schemas.microsoft.com/office/drawing/2014/main" id="{5DC216A1-B638-5CE7-E106-37DF5A8F3BA1}"/>
                </a:ext>
              </a:extLst>
            </p:cNvPr>
            <p:cNvSpPr/>
            <p:nvPr/>
          </p:nvSpPr>
          <p:spPr>
            <a:xfrm>
              <a:off x="7249746" y="4044327"/>
              <a:ext cx="886696" cy="1754193"/>
            </a:xfrm>
            <a:custGeom>
              <a:avLst/>
              <a:gdLst/>
              <a:ahLst/>
              <a:cxnLst/>
              <a:rect l="l" t="t" r="r" b="b"/>
              <a:pathLst>
                <a:path w="32373" h="64045" extrusionOk="0">
                  <a:moveTo>
                    <a:pt x="1" y="1"/>
                  </a:moveTo>
                  <a:lnTo>
                    <a:pt x="1" y="64044"/>
                  </a:lnTo>
                  <a:lnTo>
                    <a:pt x="32372" y="64044"/>
                  </a:lnTo>
                  <a:lnTo>
                    <a:pt x="323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624;p60">
              <a:extLst>
                <a:ext uri="{FF2B5EF4-FFF2-40B4-BE49-F238E27FC236}">
                  <a16:creationId xmlns:a16="http://schemas.microsoft.com/office/drawing/2014/main" id="{0E92167C-54D2-1F00-4763-FD7126AE5CD9}"/>
                </a:ext>
              </a:extLst>
            </p:cNvPr>
            <p:cNvSpPr/>
            <p:nvPr/>
          </p:nvSpPr>
          <p:spPr>
            <a:xfrm>
              <a:off x="6830980" y="3889012"/>
              <a:ext cx="234814" cy="144291"/>
            </a:xfrm>
            <a:custGeom>
              <a:avLst/>
              <a:gdLst/>
              <a:ahLst/>
              <a:cxnLst/>
              <a:rect l="l" t="t" r="r" b="b"/>
              <a:pathLst>
                <a:path w="8573" h="5268" extrusionOk="0">
                  <a:moveTo>
                    <a:pt x="1" y="0"/>
                  </a:moveTo>
                  <a:cubicBezTo>
                    <a:pt x="1" y="304"/>
                    <a:pt x="1" y="608"/>
                    <a:pt x="1" y="943"/>
                  </a:cubicBezTo>
                  <a:cubicBezTo>
                    <a:pt x="142" y="3197"/>
                    <a:pt x="1850" y="5268"/>
                    <a:pt x="4471" y="5268"/>
                  </a:cubicBezTo>
                  <a:cubicBezTo>
                    <a:pt x="4678" y="5268"/>
                    <a:pt x="4890" y="5255"/>
                    <a:pt x="5107" y="5228"/>
                  </a:cubicBezTo>
                  <a:cubicBezTo>
                    <a:pt x="7478" y="4925"/>
                    <a:pt x="8572" y="2888"/>
                    <a:pt x="8238" y="1277"/>
                  </a:cubicBezTo>
                  <a:lnTo>
                    <a:pt x="8238" y="1277"/>
                  </a:lnTo>
                  <a:cubicBezTo>
                    <a:pt x="7904" y="2797"/>
                    <a:pt x="6627" y="3921"/>
                    <a:pt x="5077" y="4043"/>
                  </a:cubicBezTo>
                  <a:cubicBezTo>
                    <a:pt x="4855" y="4071"/>
                    <a:pt x="4639" y="4085"/>
                    <a:pt x="4428" y="4085"/>
                  </a:cubicBezTo>
                  <a:cubicBezTo>
                    <a:pt x="1928" y="4085"/>
                    <a:pt x="253" y="2159"/>
                    <a:pt x="1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625;p60">
              <a:extLst>
                <a:ext uri="{FF2B5EF4-FFF2-40B4-BE49-F238E27FC236}">
                  <a16:creationId xmlns:a16="http://schemas.microsoft.com/office/drawing/2014/main" id="{6CDED915-1C80-4EB0-90C1-DE81AEE12699}"/>
                </a:ext>
              </a:extLst>
            </p:cNvPr>
            <p:cNvSpPr/>
            <p:nvPr/>
          </p:nvSpPr>
          <p:spPr>
            <a:xfrm>
              <a:off x="7362154" y="4185878"/>
              <a:ext cx="161546" cy="1612641"/>
            </a:xfrm>
            <a:custGeom>
              <a:avLst/>
              <a:gdLst/>
              <a:ahLst/>
              <a:cxnLst/>
              <a:rect l="l" t="t" r="r" b="b"/>
              <a:pathLst>
                <a:path w="5898" h="58877" extrusionOk="0">
                  <a:moveTo>
                    <a:pt x="2949" y="0"/>
                  </a:moveTo>
                  <a:cubicBezTo>
                    <a:pt x="130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6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626;p60">
              <a:extLst>
                <a:ext uri="{FF2B5EF4-FFF2-40B4-BE49-F238E27FC236}">
                  <a16:creationId xmlns:a16="http://schemas.microsoft.com/office/drawing/2014/main" id="{2FC17CCB-2682-5030-427C-C969C82F88F4}"/>
                </a:ext>
              </a:extLst>
            </p:cNvPr>
            <p:cNvSpPr/>
            <p:nvPr/>
          </p:nvSpPr>
          <p:spPr>
            <a:xfrm>
              <a:off x="7361305" y="4185878"/>
              <a:ext cx="86635" cy="1612641"/>
            </a:xfrm>
            <a:custGeom>
              <a:avLst/>
              <a:gdLst/>
              <a:ahLst/>
              <a:cxnLst/>
              <a:rect l="l" t="t" r="r" b="b"/>
              <a:pathLst>
                <a:path w="3163" h="58877" extrusionOk="0">
                  <a:moveTo>
                    <a:pt x="2949" y="0"/>
                  </a:moveTo>
                  <a:cubicBezTo>
                    <a:pt x="1338" y="0"/>
                    <a:pt x="1" y="1338"/>
                    <a:pt x="1" y="2948"/>
                  </a:cubicBezTo>
                  <a:lnTo>
                    <a:pt x="1" y="58876"/>
                  </a:lnTo>
                  <a:lnTo>
                    <a:pt x="427" y="58876"/>
                  </a:lnTo>
                  <a:lnTo>
                    <a:pt x="427" y="2948"/>
                  </a:lnTo>
                  <a:cubicBezTo>
                    <a:pt x="457" y="1398"/>
                    <a:pt x="1642" y="152"/>
                    <a:pt x="3162" y="31"/>
                  </a:cubicBezTo>
                  <a:cubicBezTo>
                    <a:pt x="3101" y="31"/>
                    <a:pt x="3041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627;p60">
              <a:extLst>
                <a:ext uri="{FF2B5EF4-FFF2-40B4-BE49-F238E27FC236}">
                  <a16:creationId xmlns:a16="http://schemas.microsoft.com/office/drawing/2014/main" id="{8F0B6BDB-0272-C670-0A61-0E03BC2902B4}"/>
                </a:ext>
              </a:extLst>
            </p:cNvPr>
            <p:cNvSpPr/>
            <p:nvPr/>
          </p:nvSpPr>
          <p:spPr>
            <a:xfrm>
              <a:off x="7437066" y="4185878"/>
              <a:ext cx="85785" cy="1612641"/>
            </a:xfrm>
            <a:custGeom>
              <a:avLst/>
              <a:gdLst/>
              <a:ahLst/>
              <a:cxnLst/>
              <a:rect l="l" t="t" r="r" b="b"/>
              <a:pathLst>
                <a:path w="3132" h="58877" extrusionOk="0">
                  <a:moveTo>
                    <a:pt x="214" y="0"/>
                  </a:moveTo>
                  <a:cubicBezTo>
                    <a:pt x="123" y="0"/>
                    <a:pt x="62" y="0"/>
                    <a:pt x="1" y="31"/>
                  </a:cubicBezTo>
                  <a:cubicBezTo>
                    <a:pt x="1551" y="122"/>
                    <a:pt x="2737" y="1398"/>
                    <a:pt x="2737" y="2948"/>
                  </a:cubicBezTo>
                  <a:lnTo>
                    <a:pt x="2737" y="58876"/>
                  </a:lnTo>
                  <a:lnTo>
                    <a:pt x="3132" y="58876"/>
                  </a:lnTo>
                  <a:lnTo>
                    <a:pt x="3132" y="2948"/>
                  </a:lnTo>
                  <a:cubicBezTo>
                    <a:pt x="3132" y="1338"/>
                    <a:pt x="1825" y="0"/>
                    <a:pt x="214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628;p60">
              <a:extLst>
                <a:ext uri="{FF2B5EF4-FFF2-40B4-BE49-F238E27FC236}">
                  <a16:creationId xmlns:a16="http://schemas.microsoft.com/office/drawing/2014/main" id="{3EBEC588-3C0A-F892-4E1A-CEC5A15B6A56}"/>
                </a:ext>
              </a:extLst>
            </p:cNvPr>
            <p:cNvSpPr/>
            <p:nvPr/>
          </p:nvSpPr>
          <p:spPr>
            <a:xfrm>
              <a:off x="7611924" y="4185878"/>
              <a:ext cx="161519" cy="1612641"/>
            </a:xfrm>
            <a:custGeom>
              <a:avLst/>
              <a:gdLst/>
              <a:ahLst/>
              <a:cxnLst/>
              <a:rect l="l" t="t" r="r" b="b"/>
              <a:pathLst>
                <a:path w="5897" h="58877" extrusionOk="0">
                  <a:moveTo>
                    <a:pt x="2948" y="0"/>
                  </a:moveTo>
                  <a:cubicBezTo>
                    <a:pt x="133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90" y="0"/>
                    <a:pt x="2948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629;p60">
              <a:extLst>
                <a:ext uri="{FF2B5EF4-FFF2-40B4-BE49-F238E27FC236}">
                  <a16:creationId xmlns:a16="http://schemas.microsoft.com/office/drawing/2014/main" id="{B25DA640-85FF-356F-2CAA-109434559605}"/>
                </a:ext>
              </a:extLst>
            </p:cNvPr>
            <p:cNvSpPr/>
            <p:nvPr/>
          </p:nvSpPr>
          <p:spPr>
            <a:xfrm>
              <a:off x="7611924" y="4185878"/>
              <a:ext cx="86607" cy="1612641"/>
            </a:xfrm>
            <a:custGeom>
              <a:avLst/>
              <a:gdLst/>
              <a:ahLst/>
              <a:cxnLst/>
              <a:rect l="l" t="t" r="r" b="b"/>
              <a:pathLst>
                <a:path w="3162" h="58877" extrusionOk="0">
                  <a:moveTo>
                    <a:pt x="2948" y="0"/>
                  </a:moveTo>
                  <a:cubicBezTo>
                    <a:pt x="133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426" y="58876"/>
                  </a:lnTo>
                  <a:lnTo>
                    <a:pt x="426" y="2948"/>
                  </a:lnTo>
                  <a:cubicBezTo>
                    <a:pt x="456" y="1398"/>
                    <a:pt x="1641" y="152"/>
                    <a:pt x="3161" y="31"/>
                  </a:cubicBezTo>
                  <a:cubicBezTo>
                    <a:pt x="3100" y="31"/>
                    <a:pt x="3040" y="0"/>
                    <a:pt x="2948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630;p60">
              <a:extLst>
                <a:ext uri="{FF2B5EF4-FFF2-40B4-BE49-F238E27FC236}">
                  <a16:creationId xmlns:a16="http://schemas.microsoft.com/office/drawing/2014/main" id="{FFF539D8-1F06-172F-E66B-8E5C468B661A}"/>
                </a:ext>
              </a:extLst>
            </p:cNvPr>
            <p:cNvSpPr/>
            <p:nvPr/>
          </p:nvSpPr>
          <p:spPr>
            <a:xfrm>
              <a:off x="7687684" y="4185878"/>
              <a:ext cx="85758" cy="1612641"/>
            </a:xfrm>
            <a:custGeom>
              <a:avLst/>
              <a:gdLst/>
              <a:ahLst/>
              <a:cxnLst/>
              <a:rect l="l" t="t" r="r" b="b"/>
              <a:pathLst>
                <a:path w="3131" h="58877" extrusionOk="0">
                  <a:moveTo>
                    <a:pt x="182" y="0"/>
                  </a:moveTo>
                  <a:cubicBezTo>
                    <a:pt x="122" y="0"/>
                    <a:pt x="61" y="0"/>
                    <a:pt x="0" y="31"/>
                  </a:cubicBezTo>
                  <a:cubicBezTo>
                    <a:pt x="1550" y="122"/>
                    <a:pt x="2736" y="1398"/>
                    <a:pt x="2736" y="2948"/>
                  </a:cubicBezTo>
                  <a:lnTo>
                    <a:pt x="2736" y="58876"/>
                  </a:lnTo>
                  <a:lnTo>
                    <a:pt x="3131" y="58876"/>
                  </a:lnTo>
                  <a:lnTo>
                    <a:pt x="3131" y="2948"/>
                  </a:lnTo>
                  <a:cubicBezTo>
                    <a:pt x="3131" y="1338"/>
                    <a:pt x="1824" y="31"/>
                    <a:pt x="182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631;p60">
              <a:extLst>
                <a:ext uri="{FF2B5EF4-FFF2-40B4-BE49-F238E27FC236}">
                  <a16:creationId xmlns:a16="http://schemas.microsoft.com/office/drawing/2014/main" id="{B62520D8-2D43-CA47-DBAC-AFC070303977}"/>
                </a:ext>
              </a:extLst>
            </p:cNvPr>
            <p:cNvSpPr/>
            <p:nvPr/>
          </p:nvSpPr>
          <p:spPr>
            <a:xfrm>
              <a:off x="7862515" y="4185878"/>
              <a:ext cx="161519" cy="1612641"/>
            </a:xfrm>
            <a:custGeom>
              <a:avLst/>
              <a:gdLst/>
              <a:ahLst/>
              <a:cxnLst/>
              <a:rect l="l" t="t" r="r" b="b"/>
              <a:pathLst>
                <a:path w="5897" h="58877" extrusionOk="0">
                  <a:moveTo>
                    <a:pt x="2949" y="0"/>
                  </a:moveTo>
                  <a:cubicBezTo>
                    <a:pt x="1338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9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632;p60">
              <a:extLst>
                <a:ext uri="{FF2B5EF4-FFF2-40B4-BE49-F238E27FC236}">
                  <a16:creationId xmlns:a16="http://schemas.microsoft.com/office/drawing/2014/main" id="{70C0C318-30C7-0385-86DC-D47C38A28F19}"/>
                </a:ext>
              </a:extLst>
            </p:cNvPr>
            <p:cNvSpPr/>
            <p:nvPr/>
          </p:nvSpPr>
          <p:spPr>
            <a:xfrm>
              <a:off x="7862515" y="4185878"/>
              <a:ext cx="86607" cy="1612641"/>
            </a:xfrm>
            <a:custGeom>
              <a:avLst/>
              <a:gdLst/>
              <a:ahLst/>
              <a:cxnLst/>
              <a:rect l="l" t="t" r="r" b="b"/>
              <a:pathLst>
                <a:path w="3162" h="58877" extrusionOk="0">
                  <a:moveTo>
                    <a:pt x="2949" y="0"/>
                  </a:moveTo>
                  <a:cubicBezTo>
                    <a:pt x="1338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426" y="58876"/>
                  </a:lnTo>
                  <a:lnTo>
                    <a:pt x="426" y="2948"/>
                  </a:lnTo>
                  <a:cubicBezTo>
                    <a:pt x="456" y="1398"/>
                    <a:pt x="1642" y="152"/>
                    <a:pt x="3161" y="31"/>
                  </a:cubicBezTo>
                  <a:cubicBezTo>
                    <a:pt x="3101" y="31"/>
                    <a:pt x="304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633;p60">
              <a:extLst>
                <a:ext uri="{FF2B5EF4-FFF2-40B4-BE49-F238E27FC236}">
                  <a16:creationId xmlns:a16="http://schemas.microsoft.com/office/drawing/2014/main" id="{A8710728-9D51-04C2-1E1D-8D5EC2E64E84}"/>
                </a:ext>
              </a:extLst>
            </p:cNvPr>
            <p:cNvSpPr/>
            <p:nvPr/>
          </p:nvSpPr>
          <p:spPr>
            <a:xfrm>
              <a:off x="7938275" y="4185878"/>
              <a:ext cx="85758" cy="1612641"/>
            </a:xfrm>
            <a:custGeom>
              <a:avLst/>
              <a:gdLst/>
              <a:ahLst/>
              <a:cxnLst/>
              <a:rect l="l" t="t" r="r" b="b"/>
              <a:pathLst>
                <a:path w="3131" h="58877" extrusionOk="0">
                  <a:moveTo>
                    <a:pt x="183" y="0"/>
                  </a:moveTo>
                  <a:cubicBezTo>
                    <a:pt x="122" y="0"/>
                    <a:pt x="61" y="0"/>
                    <a:pt x="0" y="31"/>
                  </a:cubicBezTo>
                  <a:cubicBezTo>
                    <a:pt x="1550" y="122"/>
                    <a:pt x="2736" y="1398"/>
                    <a:pt x="2736" y="2948"/>
                  </a:cubicBezTo>
                  <a:lnTo>
                    <a:pt x="2736" y="58876"/>
                  </a:lnTo>
                  <a:lnTo>
                    <a:pt x="3131" y="58876"/>
                  </a:lnTo>
                  <a:lnTo>
                    <a:pt x="3131" y="2948"/>
                  </a:lnTo>
                  <a:cubicBezTo>
                    <a:pt x="3131" y="1338"/>
                    <a:pt x="1824" y="31"/>
                    <a:pt x="183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34;p60">
              <a:extLst>
                <a:ext uri="{FF2B5EF4-FFF2-40B4-BE49-F238E27FC236}">
                  <a16:creationId xmlns:a16="http://schemas.microsoft.com/office/drawing/2014/main" id="{156072BD-661B-6ED1-D4A6-FEDE061984D2}"/>
                </a:ext>
              </a:extLst>
            </p:cNvPr>
            <p:cNvSpPr/>
            <p:nvPr/>
          </p:nvSpPr>
          <p:spPr>
            <a:xfrm>
              <a:off x="6778638" y="2764569"/>
              <a:ext cx="1219869" cy="270571"/>
            </a:xfrm>
            <a:custGeom>
              <a:avLst/>
              <a:gdLst/>
              <a:ahLst/>
              <a:cxnLst/>
              <a:rect l="l" t="t" r="r" b="b"/>
              <a:pathLst>
                <a:path w="37691" h="8360" extrusionOk="0">
                  <a:moveTo>
                    <a:pt x="2705" y="1"/>
                  </a:moveTo>
                  <a:cubicBezTo>
                    <a:pt x="1186" y="31"/>
                    <a:pt x="0" y="1308"/>
                    <a:pt x="31" y="2797"/>
                  </a:cubicBezTo>
                  <a:lnTo>
                    <a:pt x="3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7691" y="8360"/>
                  </a:lnTo>
                  <a:lnTo>
                    <a:pt x="37691" y="7904"/>
                  </a:lnTo>
                  <a:cubicBezTo>
                    <a:pt x="36414" y="7873"/>
                    <a:pt x="35381" y="6809"/>
                    <a:pt x="35442" y="5533"/>
                  </a:cubicBezTo>
                  <a:lnTo>
                    <a:pt x="35442" y="2828"/>
                  </a:lnTo>
                  <a:cubicBezTo>
                    <a:pt x="35381" y="1521"/>
                    <a:pt x="36414" y="457"/>
                    <a:pt x="37691" y="426"/>
                  </a:cubicBezTo>
                  <a:lnTo>
                    <a:pt x="376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635;p60">
              <a:extLst>
                <a:ext uri="{FF2B5EF4-FFF2-40B4-BE49-F238E27FC236}">
                  <a16:creationId xmlns:a16="http://schemas.microsoft.com/office/drawing/2014/main" id="{ACEA071E-928F-CD63-BEBC-C447714677AB}"/>
                </a:ext>
              </a:extLst>
            </p:cNvPr>
            <p:cNvSpPr/>
            <p:nvPr/>
          </p:nvSpPr>
          <p:spPr>
            <a:xfrm>
              <a:off x="6784529" y="2764569"/>
              <a:ext cx="1213979" cy="62011"/>
            </a:xfrm>
            <a:custGeom>
              <a:avLst/>
              <a:gdLst/>
              <a:ahLst/>
              <a:cxnLst/>
              <a:rect l="l" t="t" r="r" b="b"/>
              <a:pathLst>
                <a:path w="37509" h="1916" extrusionOk="0">
                  <a:moveTo>
                    <a:pt x="2523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35412" y="1916"/>
                  </a:lnTo>
                  <a:cubicBezTo>
                    <a:pt x="35746" y="1034"/>
                    <a:pt x="36567" y="457"/>
                    <a:pt x="37509" y="426"/>
                  </a:cubicBezTo>
                  <a:lnTo>
                    <a:pt x="375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636;p60">
              <a:extLst>
                <a:ext uri="{FF2B5EF4-FFF2-40B4-BE49-F238E27FC236}">
                  <a16:creationId xmlns:a16="http://schemas.microsoft.com/office/drawing/2014/main" id="{CD5119B7-1A56-1EA1-0468-046115B6F7B6}"/>
                </a:ext>
              </a:extLst>
            </p:cNvPr>
            <p:cNvSpPr/>
            <p:nvPr/>
          </p:nvSpPr>
          <p:spPr>
            <a:xfrm>
              <a:off x="6781583" y="2963290"/>
              <a:ext cx="1216924" cy="71850"/>
            </a:xfrm>
            <a:custGeom>
              <a:avLst/>
              <a:gdLst/>
              <a:ahLst/>
              <a:cxnLst/>
              <a:rect l="l" t="t" r="r" b="b"/>
              <a:pathLst>
                <a:path w="37600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4" y="2220"/>
                  </a:cubicBezTo>
                  <a:lnTo>
                    <a:pt x="37600" y="2220"/>
                  </a:lnTo>
                  <a:lnTo>
                    <a:pt x="37600" y="1764"/>
                  </a:lnTo>
                  <a:cubicBezTo>
                    <a:pt x="36536" y="1733"/>
                    <a:pt x="35655" y="1004"/>
                    <a:pt x="35411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637;p60">
              <a:extLst>
                <a:ext uri="{FF2B5EF4-FFF2-40B4-BE49-F238E27FC236}">
                  <a16:creationId xmlns:a16="http://schemas.microsoft.com/office/drawing/2014/main" id="{FDAB40C7-AE19-C4A0-A8D8-B20E837DF7BA}"/>
                </a:ext>
              </a:extLst>
            </p:cNvPr>
            <p:cNvSpPr/>
            <p:nvPr/>
          </p:nvSpPr>
          <p:spPr>
            <a:xfrm>
              <a:off x="6956678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1" y="8299"/>
                    <a:pt x="1095" y="7053"/>
                    <a:pt x="1126" y="5533"/>
                  </a:cubicBezTo>
                  <a:lnTo>
                    <a:pt x="1126" y="2828"/>
                  </a:lnTo>
                  <a:cubicBezTo>
                    <a:pt x="1095" y="1308"/>
                    <a:pt x="2281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638;p60">
              <a:extLst>
                <a:ext uri="{FF2B5EF4-FFF2-40B4-BE49-F238E27FC236}">
                  <a16:creationId xmlns:a16="http://schemas.microsoft.com/office/drawing/2014/main" id="{DE7A2904-3C4B-15EE-06BC-B4EBC26753F7}"/>
                </a:ext>
              </a:extLst>
            </p:cNvPr>
            <p:cNvSpPr/>
            <p:nvPr/>
          </p:nvSpPr>
          <p:spPr>
            <a:xfrm>
              <a:off x="696260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64" y="1916"/>
                  </a:lnTo>
                  <a:cubicBezTo>
                    <a:pt x="1398" y="791"/>
                    <a:pt x="2432" y="3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2" name="Google Shape;1639;p60">
              <a:extLst>
                <a:ext uri="{FF2B5EF4-FFF2-40B4-BE49-F238E27FC236}">
                  <a16:creationId xmlns:a16="http://schemas.microsoft.com/office/drawing/2014/main" id="{8178953D-4B03-EA33-2A41-452B3BB325CA}"/>
                </a:ext>
              </a:extLst>
            </p:cNvPr>
            <p:cNvSpPr/>
            <p:nvPr/>
          </p:nvSpPr>
          <p:spPr>
            <a:xfrm>
              <a:off x="695965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37" y="2189"/>
                    <a:pt x="2614" y="2220"/>
                  </a:cubicBezTo>
                  <a:lnTo>
                    <a:pt x="370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40;p60">
              <a:extLst>
                <a:ext uri="{FF2B5EF4-FFF2-40B4-BE49-F238E27FC236}">
                  <a16:creationId xmlns:a16="http://schemas.microsoft.com/office/drawing/2014/main" id="{84EAB529-92CC-7974-6CAE-3F1DB0FC2A1A}"/>
                </a:ext>
              </a:extLst>
            </p:cNvPr>
            <p:cNvSpPr/>
            <p:nvPr/>
          </p:nvSpPr>
          <p:spPr>
            <a:xfrm>
              <a:off x="7033415" y="2764569"/>
              <a:ext cx="122016" cy="270571"/>
            </a:xfrm>
            <a:custGeom>
              <a:avLst/>
              <a:gdLst/>
              <a:ahLst/>
              <a:cxnLst/>
              <a:rect l="l" t="t" r="r" b="b"/>
              <a:pathLst>
                <a:path w="3770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50" y="8299"/>
                    <a:pt x="1065" y="7053"/>
                    <a:pt x="1095" y="5533"/>
                  </a:cubicBezTo>
                  <a:lnTo>
                    <a:pt x="1095" y="2828"/>
                  </a:lnTo>
                  <a:cubicBezTo>
                    <a:pt x="1065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41;p60">
              <a:extLst>
                <a:ext uri="{FF2B5EF4-FFF2-40B4-BE49-F238E27FC236}">
                  <a16:creationId xmlns:a16="http://schemas.microsoft.com/office/drawing/2014/main" id="{FD2B28BF-0F60-D289-BE1A-3E4F54732D2F}"/>
                </a:ext>
              </a:extLst>
            </p:cNvPr>
            <p:cNvSpPr/>
            <p:nvPr/>
          </p:nvSpPr>
          <p:spPr>
            <a:xfrm>
              <a:off x="7038335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54" y="1"/>
                  </a:moveTo>
                  <a:cubicBezTo>
                    <a:pt x="1369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6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5" name="Google Shape;1642;p60">
              <a:extLst>
                <a:ext uri="{FF2B5EF4-FFF2-40B4-BE49-F238E27FC236}">
                  <a16:creationId xmlns:a16="http://schemas.microsoft.com/office/drawing/2014/main" id="{79B64AE8-2C18-B0AC-68D6-0C1F4079F272}"/>
                </a:ext>
              </a:extLst>
            </p:cNvPr>
            <p:cNvSpPr/>
            <p:nvPr/>
          </p:nvSpPr>
          <p:spPr>
            <a:xfrm>
              <a:off x="7036361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1" y="1"/>
                  </a:moveTo>
                  <a:cubicBezTo>
                    <a:pt x="214" y="1247"/>
                    <a:pt x="1308" y="2189"/>
                    <a:pt x="2615" y="2220"/>
                  </a:cubicBezTo>
                  <a:lnTo>
                    <a:pt x="3679" y="2220"/>
                  </a:lnTo>
                  <a:cubicBezTo>
                    <a:pt x="2402" y="2189"/>
                    <a:pt x="1308" y="1247"/>
                    <a:pt x="106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43;p60">
              <a:extLst>
                <a:ext uri="{FF2B5EF4-FFF2-40B4-BE49-F238E27FC236}">
                  <a16:creationId xmlns:a16="http://schemas.microsoft.com/office/drawing/2014/main" id="{B661C260-F53D-8628-66A9-75CEC7AABDCB}"/>
                </a:ext>
              </a:extLst>
            </p:cNvPr>
            <p:cNvSpPr/>
            <p:nvPr/>
          </p:nvSpPr>
          <p:spPr>
            <a:xfrm>
              <a:off x="7109182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94" y="7053"/>
                    <a:pt x="1125" y="5533"/>
                  </a:cubicBezTo>
                  <a:lnTo>
                    <a:pt x="1125" y="2828"/>
                  </a:lnTo>
                  <a:cubicBezTo>
                    <a:pt x="1094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44;p60">
              <a:extLst>
                <a:ext uri="{FF2B5EF4-FFF2-40B4-BE49-F238E27FC236}">
                  <a16:creationId xmlns:a16="http://schemas.microsoft.com/office/drawing/2014/main" id="{BF0772A2-FB49-3522-E7EB-BEB658483D3A}"/>
                </a:ext>
              </a:extLst>
            </p:cNvPr>
            <p:cNvSpPr/>
            <p:nvPr/>
          </p:nvSpPr>
          <p:spPr>
            <a:xfrm>
              <a:off x="7115072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68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8" name="Google Shape;1645;p60">
              <a:extLst>
                <a:ext uri="{FF2B5EF4-FFF2-40B4-BE49-F238E27FC236}">
                  <a16:creationId xmlns:a16="http://schemas.microsoft.com/office/drawing/2014/main" id="{8375CC6E-6F77-A484-168D-29E17B30B3B3}"/>
                </a:ext>
              </a:extLst>
            </p:cNvPr>
            <p:cNvSpPr/>
            <p:nvPr/>
          </p:nvSpPr>
          <p:spPr>
            <a:xfrm>
              <a:off x="7112127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4" y="1247"/>
                    <a:pt x="1338" y="2189"/>
                    <a:pt x="2614" y="2220"/>
                  </a:cubicBezTo>
                  <a:lnTo>
                    <a:pt x="3709" y="2220"/>
                  </a:lnTo>
                  <a:cubicBezTo>
                    <a:pt x="2432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46;p60">
              <a:extLst>
                <a:ext uri="{FF2B5EF4-FFF2-40B4-BE49-F238E27FC236}">
                  <a16:creationId xmlns:a16="http://schemas.microsoft.com/office/drawing/2014/main" id="{A97A11C1-E6FA-3E11-620E-05719238A590}"/>
                </a:ext>
              </a:extLst>
            </p:cNvPr>
            <p:cNvSpPr/>
            <p:nvPr/>
          </p:nvSpPr>
          <p:spPr>
            <a:xfrm>
              <a:off x="7185919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30" y="2828"/>
                  </a:cubicBezTo>
                  <a:lnTo>
                    <a:pt x="30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49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47;p60">
              <a:extLst>
                <a:ext uri="{FF2B5EF4-FFF2-40B4-BE49-F238E27FC236}">
                  <a16:creationId xmlns:a16="http://schemas.microsoft.com/office/drawing/2014/main" id="{54A888FF-DE88-70E6-4310-319BD77AF60A}"/>
                </a:ext>
              </a:extLst>
            </p:cNvPr>
            <p:cNvSpPr/>
            <p:nvPr/>
          </p:nvSpPr>
          <p:spPr>
            <a:xfrm>
              <a:off x="7191810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32" y="3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1" name="Google Shape;1648;p60">
              <a:extLst>
                <a:ext uri="{FF2B5EF4-FFF2-40B4-BE49-F238E27FC236}">
                  <a16:creationId xmlns:a16="http://schemas.microsoft.com/office/drawing/2014/main" id="{5A5ECD26-D897-CBA7-1BD2-CAE1C558953B}"/>
                </a:ext>
              </a:extLst>
            </p:cNvPr>
            <p:cNvSpPr/>
            <p:nvPr/>
          </p:nvSpPr>
          <p:spPr>
            <a:xfrm>
              <a:off x="7188865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07" y="2189"/>
                    <a:pt x="2614" y="2220"/>
                  </a:cubicBezTo>
                  <a:lnTo>
                    <a:pt x="3709" y="2220"/>
                  </a:lnTo>
                  <a:cubicBezTo>
                    <a:pt x="2402" y="2189"/>
                    <a:pt x="1307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49;p60">
              <a:extLst>
                <a:ext uri="{FF2B5EF4-FFF2-40B4-BE49-F238E27FC236}">
                  <a16:creationId xmlns:a16="http://schemas.microsoft.com/office/drawing/2014/main" id="{FBECBA0C-4244-0EF1-7D27-FCF4FFF72684}"/>
                </a:ext>
              </a:extLst>
            </p:cNvPr>
            <p:cNvSpPr/>
            <p:nvPr/>
          </p:nvSpPr>
          <p:spPr>
            <a:xfrm>
              <a:off x="7262624" y="2764569"/>
              <a:ext cx="122048" cy="270571"/>
            </a:xfrm>
            <a:custGeom>
              <a:avLst/>
              <a:gdLst/>
              <a:ahLst/>
              <a:cxnLst/>
              <a:rect l="l" t="t" r="r" b="b"/>
              <a:pathLst>
                <a:path w="377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50" y="8299"/>
                    <a:pt x="1065" y="7053"/>
                    <a:pt x="1095" y="5533"/>
                  </a:cubicBezTo>
                  <a:lnTo>
                    <a:pt x="1095" y="2828"/>
                  </a:lnTo>
                  <a:cubicBezTo>
                    <a:pt x="1065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50;p60">
              <a:extLst>
                <a:ext uri="{FF2B5EF4-FFF2-40B4-BE49-F238E27FC236}">
                  <a16:creationId xmlns:a16="http://schemas.microsoft.com/office/drawing/2014/main" id="{10101C63-CB56-8866-1845-F5563CB8D20A}"/>
                </a:ext>
              </a:extLst>
            </p:cNvPr>
            <p:cNvSpPr/>
            <p:nvPr/>
          </p:nvSpPr>
          <p:spPr>
            <a:xfrm>
              <a:off x="7267544" y="2764569"/>
              <a:ext cx="117129" cy="62011"/>
            </a:xfrm>
            <a:custGeom>
              <a:avLst/>
              <a:gdLst/>
              <a:ahLst/>
              <a:cxnLst/>
              <a:rect l="l" t="t" r="r" b="b"/>
              <a:pathLst>
                <a:path w="3619" h="1916" extrusionOk="0">
                  <a:moveTo>
                    <a:pt x="2554" y="1"/>
                  </a:moveTo>
                  <a:cubicBezTo>
                    <a:pt x="1369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30" y="791"/>
                    <a:pt x="2463" y="3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4" name="Google Shape;1651;p60">
              <a:extLst>
                <a:ext uri="{FF2B5EF4-FFF2-40B4-BE49-F238E27FC236}">
                  <a16:creationId xmlns:a16="http://schemas.microsoft.com/office/drawing/2014/main" id="{AADDD060-A64D-59E4-7CE2-2DA045A3AFC0}"/>
                </a:ext>
              </a:extLst>
            </p:cNvPr>
            <p:cNvSpPr/>
            <p:nvPr/>
          </p:nvSpPr>
          <p:spPr>
            <a:xfrm>
              <a:off x="7265602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4" y="2220"/>
                  </a:cubicBezTo>
                  <a:lnTo>
                    <a:pt x="367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52;p60">
              <a:extLst>
                <a:ext uri="{FF2B5EF4-FFF2-40B4-BE49-F238E27FC236}">
                  <a16:creationId xmlns:a16="http://schemas.microsoft.com/office/drawing/2014/main" id="{C823B8CD-E2CE-2EF5-5717-D019029F51F1}"/>
                </a:ext>
              </a:extLst>
            </p:cNvPr>
            <p:cNvSpPr/>
            <p:nvPr/>
          </p:nvSpPr>
          <p:spPr>
            <a:xfrm>
              <a:off x="7338391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6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0" y="832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53;p60">
              <a:extLst>
                <a:ext uri="{FF2B5EF4-FFF2-40B4-BE49-F238E27FC236}">
                  <a16:creationId xmlns:a16="http://schemas.microsoft.com/office/drawing/2014/main" id="{FB82ED9F-58F0-B8E7-587C-B86B6D9DFB5F}"/>
                </a:ext>
              </a:extLst>
            </p:cNvPr>
            <p:cNvSpPr/>
            <p:nvPr/>
          </p:nvSpPr>
          <p:spPr>
            <a:xfrm>
              <a:off x="734428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7" name="Google Shape;1654;p60">
              <a:extLst>
                <a:ext uri="{FF2B5EF4-FFF2-40B4-BE49-F238E27FC236}">
                  <a16:creationId xmlns:a16="http://schemas.microsoft.com/office/drawing/2014/main" id="{5C176AA3-C858-5D04-86BE-927F1E5A0C69}"/>
                </a:ext>
              </a:extLst>
            </p:cNvPr>
            <p:cNvSpPr/>
            <p:nvPr/>
          </p:nvSpPr>
          <p:spPr>
            <a:xfrm>
              <a:off x="734133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1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3709" y="2220"/>
                  </a:lnTo>
                  <a:cubicBezTo>
                    <a:pt x="2402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655;p60">
              <a:extLst>
                <a:ext uri="{FF2B5EF4-FFF2-40B4-BE49-F238E27FC236}">
                  <a16:creationId xmlns:a16="http://schemas.microsoft.com/office/drawing/2014/main" id="{384E4A33-2420-369E-5803-9AEFEA340A9C}"/>
                </a:ext>
              </a:extLst>
            </p:cNvPr>
            <p:cNvSpPr/>
            <p:nvPr/>
          </p:nvSpPr>
          <p:spPr>
            <a:xfrm>
              <a:off x="7415128" y="2764569"/>
              <a:ext cx="122016" cy="270571"/>
            </a:xfrm>
            <a:custGeom>
              <a:avLst/>
              <a:gdLst/>
              <a:ahLst/>
              <a:cxnLst/>
              <a:rect l="l" t="t" r="r" b="b"/>
              <a:pathLst>
                <a:path w="3770" h="8360" extrusionOk="0">
                  <a:moveTo>
                    <a:pt x="2706" y="1"/>
                  </a:moveTo>
                  <a:cubicBezTo>
                    <a:pt x="1186" y="31"/>
                    <a:pt x="0" y="1308"/>
                    <a:pt x="31" y="2828"/>
                  </a:cubicBezTo>
                  <a:lnTo>
                    <a:pt x="31" y="5533"/>
                  </a:lnTo>
                  <a:cubicBezTo>
                    <a:pt x="0" y="7053"/>
                    <a:pt x="1186" y="8299"/>
                    <a:pt x="2706" y="8360"/>
                  </a:cubicBezTo>
                  <a:lnTo>
                    <a:pt x="3769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656;p60">
              <a:extLst>
                <a:ext uri="{FF2B5EF4-FFF2-40B4-BE49-F238E27FC236}">
                  <a16:creationId xmlns:a16="http://schemas.microsoft.com/office/drawing/2014/main" id="{D044F4B0-2CF3-708A-47B8-CDFC039F0306}"/>
                </a:ext>
              </a:extLst>
            </p:cNvPr>
            <p:cNvSpPr/>
            <p:nvPr/>
          </p:nvSpPr>
          <p:spPr>
            <a:xfrm>
              <a:off x="7420048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54" y="1"/>
                  </a:moveTo>
                  <a:cubicBezTo>
                    <a:pt x="136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6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0" name="Google Shape;1657;p60">
              <a:extLst>
                <a:ext uri="{FF2B5EF4-FFF2-40B4-BE49-F238E27FC236}">
                  <a16:creationId xmlns:a16="http://schemas.microsoft.com/office/drawing/2014/main" id="{FE74F37B-8523-0237-4CC2-205D554ABB41}"/>
                </a:ext>
              </a:extLst>
            </p:cNvPr>
            <p:cNvSpPr/>
            <p:nvPr/>
          </p:nvSpPr>
          <p:spPr>
            <a:xfrm>
              <a:off x="7418073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5" y="2220"/>
                  </a:cubicBezTo>
                  <a:lnTo>
                    <a:pt x="3678" y="2220"/>
                  </a:lnTo>
                  <a:cubicBezTo>
                    <a:pt x="2402" y="2189"/>
                    <a:pt x="1307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58;p60">
              <a:extLst>
                <a:ext uri="{FF2B5EF4-FFF2-40B4-BE49-F238E27FC236}">
                  <a16:creationId xmlns:a16="http://schemas.microsoft.com/office/drawing/2014/main" id="{E58439B2-3CB1-9210-EDA9-5815FB5B3288}"/>
                </a:ext>
              </a:extLst>
            </p:cNvPr>
            <p:cNvSpPr/>
            <p:nvPr/>
          </p:nvSpPr>
          <p:spPr>
            <a:xfrm>
              <a:off x="7490862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217" y="31"/>
                    <a:pt x="1" y="1308"/>
                    <a:pt x="62" y="2828"/>
                  </a:cubicBezTo>
                  <a:lnTo>
                    <a:pt x="62" y="5533"/>
                  </a:lnTo>
                  <a:cubicBezTo>
                    <a:pt x="1" y="7053"/>
                    <a:pt x="1217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95" y="7053"/>
                    <a:pt x="1125" y="5533"/>
                  </a:cubicBezTo>
                  <a:lnTo>
                    <a:pt x="1125" y="2828"/>
                  </a:lnTo>
                  <a:cubicBezTo>
                    <a:pt x="1095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59;p60">
              <a:extLst>
                <a:ext uri="{FF2B5EF4-FFF2-40B4-BE49-F238E27FC236}">
                  <a16:creationId xmlns:a16="http://schemas.microsoft.com/office/drawing/2014/main" id="{A5820695-CBE6-FAF0-8BC2-B61F73586189}"/>
                </a:ext>
              </a:extLst>
            </p:cNvPr>
            <p:cNvSpPr/>
            <p:nvPr/>
          </p:nvSpPr>
          <p:spPr>
            <a:xfrm>
              <a:off x="7497756" y="2764569"/>
              <a:ext cx="116126" cy="62011"/>
            </a:xfrm>
            <a:custGeom>
              <a:avLst/>
              <a:gdLst/>
              <a:ahLst/>
              <a:cxnLst/>
              <a:rect l="l" t="t" r="r" b="b"/>
              <a:pathLst>
                <a:path w="3588" h="1916" extrusionOk="0">
                  <a:moveTo>
                    <a:pt x="2493" y="1"/>
                  </a:moveTo>
                  <a:cubicBezTo>
                    <a:pt x="1338" y="31"/>
                    <a:pt x="335" y="791"/>
                    <a:pt x="1" y="1916"/>
                  </a:cubicBezTo>
                  <a:lnTo>
                    <a:pt x="1064" y="1916"/>
                  </a:lnTo>
                  <a:cubicBezTo>
                    <a:pt x="1399" y="791"/>
                    <a:pt x="2432" y="31"/>
                    <a:pt x="35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3" name="Google Shape;1660;p60">
              <a:extLst>
                <a:ext uri="{FF2B5EF4-FFF2-40B4-BE49-F238E27FC236}">
                  <a16:creationId xmlns:a16="http://schemas.microsoft.com/office/drawing/2014/main" id="{3FC4F84C-A8D7-B437-193C-196BBE495A2D}"/>
                </a:ext>
              </a:extLst>
            </p:cNvPr>
            <p:cNvSpPr/>
            <p:nvPr/>
          </p:nvSpPr>
          <p:spPr>
            <a:xfrm>
              <a:off x="7493808" y="2963290"/>
              <a:ext cx="120074" cy="71850"/>
            </a:xfrm>
            <a:custGeom>
              <a:avLst/>
              <a:gdLst/>
              <a:ahLst/>
              <a:cxnLst/>
              <a:rect l="l" t="t" r="r" b="b"/>
              <a:pathLst>
                <a:path w="3710" h="2220" extrusionOk="0">
                  <a:moveTo>
                    <a:pt x="1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3709" y="2220"/>
                  </a:lnTo>
                  <a:cubicBezTo>
                    <a:pt x="2433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61;p60">
              <a:extLst>
                <a:ext uri="{FF2B5EF4-FFF2-40B4-BE49-F238E27FC236}">
                  <a16:creationId xmlns:a16="http://schemas.microsoft.com/office/drawing/2014/main" id="{10C6EADE-D197-9B58-A918-5B9A7B5A2854}"/>
                </a:ext>
              </a:extLst>
            </p:cNvPr>
            <p:cNvSpPr/>
            <p:nvPr/>
          </p:nvSpPr>
          <p:spPr>
            <a:xfrm>
              <a:off x="7567600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662;p60">
              <a:extLst>
                <a:ext uri="{FF2B5EF4-FFF2-40B4-BE49-F238E27FC236}">
                  <a16:creationId xmlns:a16="http://schemas.microsoft.com/office/drawing/2014/main" id="{85BBC827-80E4-88F6-2201-482C90F5E730}"/>
                </a:ext>
              </a:extLst>
            </p:cNvPr>
            <p:cNvSpPr/>
            <p:nvPr/>
          </p:nvSpPr>
          <p:spPr>
            <a:xfrm>
              <a:off x="7573490" y="2764569"/>
              <a:ext cx="117129" cy="62011"/>
            </a:xfrm>
            <a:custGeom>
              <a:avLst/>
              <a:gdLst/>
              <a:ahLst/>
              <a:cxnLst/>
              <a:rect l="l" t="t" r="r" b="b"/>
              <a:pathLst>
                <a:path w="3619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1065" y="1916"/>
                  </a:lnTo>
                  <a:cubicBezTo>
                    <a:pt x="1399" y="791"/>
                    <a:pt x="243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6" name="Google Shape;1663;p60">
              <a:extLst>
                <a:ext uri="{FF2B5EF4-FFF2-40B4-BE49-F238E27FC236}">
                  <a16:creationId xmlns:a16="http://schemas.microsoft.com/office/drawing/2014/main" id="{A6030D1D-F98E-CDBE-96CE-DDBB63728947}"/>
                </a:ext>
              </a:extLst>
            </p:cNvPr>
            <p:cNvSpPr/>
            <p:nvPr/>
          </p:nvSpPr>
          <p:spPr>
            <a:xfrm>
              <a:off x="7571548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584" y="2220"/>
                  </a:cubicBezTo>
                  <a:lnTo>
                    <a:pt x="3678" y="2220"/>
                  </a:lnTo>
                  <a:cubicBezTo>
                    <a:pt x="2401" y="2189"/>
                    <a:pt x="1277" y="1247"/>
                    <a:pt x="106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664;p60">
              <a:extLst>
                <a:ext uri="{FF2B5EF4-FFF2-40B4-BE49-F238E27FC236}">
                  <a16:creationId xmlns:a16="http://schemas.microsoft.com/office/drawing/2014/main" id="{627CAAC6-BBF8-D074-B3B6-47B3E718B6F5}"/>
                </a:ext>
              </a:extLst>
            </p:cNvPr>
            <p:cNvSpPr/>
            <p:nvPr/>
          </p:nvSpPr>
          <p:spPr>
            <a:xfrm>
              <a:off x="7643366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94" y="7053"/>
                    <a:pt x="1125" y="5533"/>
                  </a:cubicBezTo>
                  <a:lnTo>
                    <a:pt x="1125" y="2828"/>
                  </a:lnTo>
                  <a:cubicBezTo>
                    <a:pt x="1094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665;p60">
              <a:extLst>
                <a:ext uri="{FF2B5EF4-FFF2-40B4-BE49-F238E27FC236}">
                  <a16:creationId xmlns:a16="http://schemas.microsoft.com/office/drawing/2014/main" id="{3B864250-B802-FB92-0C7B-55BB7746A365}"/>
                </a:ext>
              </a:extLst>
            </p:cNvPr>
            <p:cNvSpPr/>
            <p:nvPr/>
          </p:nvSpPr>
          <p:spPr>
            <a:xfrm>
              <a:off x="7649257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6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9" name="Google Shape;1666;p60">
              <a:extLst>
                <a:ext uri="{FF2B5EF4-FFF2-40B4-BE49-F238E27FC236}">
                  <a16:creationId xmlns:a16="http://schemas.microsoft.com/office/drawing/2014/main" id="{E5938172-5041-064F-9668-9541FF70B575}"/>
                </a:ext>
              </a:extLst>
            </p:cNvPr>
            <p:cNvSpPr/>
            <p:nvPr/>
          </p:nvSpPr>
          <p:spPr>
            <a:xfrm>
              <a:off x="7647282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1" y="1"/>
                  </a:moveTo>
                  <a:cubicBezTo>
                    <a:pt x="213" y="1247"/>
                    <a:pt x="1308" y="2189"/>
                    <a:pt x="2584" y="2220"/>
                  </a:cubicBezTo>
                  <a:lnTo>
                    <a:pt x="3679" y="2220"/>
                  </a:lnTo>
                  <a:cubicBezTo>
                    <a:pt x="2402" y="2189"/>
                    <a:pt x="1308" y="1247"/>
                    <a:pt x="106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67;p60">
              <a:extLst>
                <a:ext uri="{FF2B5EF4-FFF2-40B4-BE49-F238E27FC236}">
                  <a16:creationId xmlns:a16="http://schemas.microsoft.com/office/drawing/2014/main" id="{29D347BD-A8F9-AA8A-5BF3-110595935A14}"/>
                </a:ext>
              </a:extLst>
            </p:cNvPr>
            <p:cNvSpPr/>
            <p:nvPr/>
          </p:nvSpPr>
          <p:spPr>
            <a:xfrm>
              <a:off x="7720071" y="2764569"/>
              <a:ext cx="122048" cy="270571"/>
            </a:xfrm>
            <a:custGeom>
              <a:avLst/>
              <a:gdLst/>
              <a:ahLst/>
              <a:cxnLst/>
              <a:rect l="l" t="t" r="r" b="b"/>
              <a:pathLst>
                <a:path w="377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81" y="8299"/>
                    <a:pt x="1095" y="7053"/>
                    <a:pt x="1126" y="5533"/>
                  </a:cubicBezTo>
                  <a:lnTo>
                    <a:pt x="1126" y="2828"/>
                  </a:lnTo>
                  <a:cubicBezTo>
                    <a:pt x="1095" y="1308"/>
                    <a:pt x="2281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668;p60">
              <a:extLst>
                <a:ext uri="{FF2B5EF4-FFF2-40B4-BE49-F238E27FC236}">
                  <a16:creationId xmlns:a16="http://schemas.microsoft.com/office/drawing/2014/main" id="{9EE7866B-242C-C523-F429-0FE4425FFEB5}"/>
                </a:ext>
              </a:extLst>
            </p:cNvPr>
            <p:cNvSpPr/>
            <p:nvPr/>
          </p:nvSpPr>
          <p:spPr>
            <a:xfrm>
              <a:off x="7725994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6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72" name="Google Shape;1669;p60">
              <a:extLst>
                <a:ext uri="{FF2B5EF4-FFF2-40B4-BE49-F238E27FC236}">
                  <a16:creationId xmlns:a16="http://schemas.microsoft.com/office/drawing/2014/main" id="{775A61DB-F077-EDCB-3E42-7FD4858B3F3B}"/>
                </a:ext>
              </a:extLst>
            </p:cNvPr>
            <p:cNvSpPr/>
            <p:nvPr/>
          </p:nvSpPr>
          <p:spPr>
            <a:xfrm>
              <a:off x="7723049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38" y="2189"/>
                    <a:pt x="2614" y="2220"/>
                  </a:cubicBezTo>
                  <a:lnTo>
                    <a:pt x="3708" y="2220"/>
                  </a:lnTo>
                  <a:cubicBezTo>
                    <a:pt x="2432" y="2189"/>
                    <a:pt x="1338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670;p60">
              <a:extLst>
                <a:ext uri="{FF2B5EF4-FFF2-40B4-BE49-F238E27FC236}">
                  <a16:creationId xmlns:a16="http://schemas.microsoft.com/office/drawing/2014/main" id="{6F236AEB-0379-37B8-2C34-36C960C77192}"/>
                </a:ext>
              </a:extLst>
            </p:cNvPr>
            <p:cNvSpPr/>
            <p:nvPr/>
          </p:nvSpPr>
          <p:spPr>
            <a:xfrm>
              <a:off x="7795838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6" y="1"/>
                  </a:moveTo>
                  <a:cubicBezTo>
                    <a:pt x="121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216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95" y="7053"/>
                    <a:pt x="1155" y="5533"/>
                  </a:cubicBezTo>
                  <a:lnTo>
                    <a:pt x="1155" y="2828"/>
                  </a:lnTo>
                  <a:cubicBezTo>
                    <a:pt x="1095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671;p60">
              <a:extLst>
                <a:ext uri="{FF2B5EF4-FFF2-40B4-BE49-F238E27FC236}">
                  <a16:creationId xmlns:a16="http://schemas.microsoft.com/office/drawing/2014/main" id="{DFE86886-5456-5D5D-3573-AC994A2D1BD3}"/>
                </a:ext>
              </a:extLst>
            </p:cNvPr>
            <p:cNvSpPr/>
            <p:nvPr/>
          </p:nvSpPr>
          <p:spPr>
            <a:xfrm>
              <a:off x="780273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64" y="1916"/>
                  </a:lnTo>
                  <a:cubicBezTo>
                    <a:pt x="1398" y="791"/>
                    <a:pt x="243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75" name="Google Shape;1672;p60">
              <a:extLst>
                <a:ext uri="{FF2B5EF4-FFF2-40B4-BE49-F238E27FC236}">
                  <a16:creationId xmlns:a16="http://schemas.microsoft.com/office/drawing/2014/main" id="{40BE9E22-89EE-0CF1-4542-32115AE9848A}"/>
                </a:ext>
              </a:extLst>
            </p:cNvPr>
            <p:cNvSpPr/>
            <p:nvPr/>
          </p:nvSpPr>
          <p:spPr>
            <a:xfrm>
              <a:off x="779978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07" y="2189"/>
                    <a:pt x="2614" y="2220"/>
                  </a:cubicBezTo>
                  <a:lnTo>
                    <a:pt x="370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673;p60">
              <a:extLst>
                <a:ext uri="{FF2B5EF4-FFF2-40B4-BE49-F238E27FC236}">
                  <a16:creationId xmlns:a16="http://schemas.microsoft.com/office/drawing/2014/main" id="{24FBA19D-B5C3-3DBE-05A5-EA29CD7DDB6E}"/>
                </a:ext>
              </a:extLst>
            </p:cNvPr>
            <p:cNvSpPr/>
            <p:nvPr/>
          </p:nvSpPr>
          <p:spPr>
            <a:xfrm>
              <a:off x="7916850" y="2771463"/>
              <a:ext cx="735883" cy="255813"/>
            </a:xfrm>
            <a:custGeom>
              <a:avLst/>
              <a:gdLst/>
              <a:ahLst/>
              <a:cxnLst/>
              <a:rect l="l" t="t" r="r" b="b"/>
              <a:pathLst>
                <a:path w="22737" h="7904" extrusionOk="0">
                  <a:moveTo>
                    <a:pt x="2523" y="0"/>
                  </a:moveTo>
                  <a:cubicBezTo>
                    <a:pt x="1125" y="31"/>
                    <a:pt x="0" y="1186"/>
                    <a:pt x="61" y="2584"/>
                  </a:cubicBezTo>
                  <a:lnTo>
                    <a:pt x="61" y="5320"/>
                  </a:lnTo>
                  <a:cubicBezTo>
                    <a:pt x="0" y="6718"/>
                    <a:pt x="1125" y="7873"/>
                    <a:pt x="2523" y="7903"/>
                  </a:cubicBezTo>
                  <a:lnTo>
                    <a:pt x="22736" y="7903"/>
                  </a:lnTo>
                  <a:lnTo>
                    <a:pt x="227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674;p60">
              <a:extLst>
                <a:ext uri="{FF2B5EF4-FFF2-40B4-BE49-F238E27FC236}">
                  <a16:creationId xmlns:a16="http://schemas.microsoft.com/office/drawing/2014/main" id="{C9BAF5F4-B031-75BD-C2D4-9124814242A0}"/>
                </a:ext>
              </a:extLst>
            </p:cNvPr>
            <p:cNvSpPr/>
            <p:nvPr/>
          </p:nvSpPr>
          <p:spPr>
            <a:xfrm>
              <a:off x="8024076" y="2845255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0"/>
                  </a:moveTo>
                  <a:cubicBezTo>
                    <a:pt x="7721" y="31"/>
                    <a:pt x="6171" y="31"/>
                    <a:pt x="4620" y="61"/>
                  </a:cubicBezTo>
                  <a:cubicBezTo>
                    <a:pt x="3070" y="91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35"/>
                  </a:cubicBezTo>
                  <a:cubicBezTo>
                    <a:pt x="5717" y="356"/>
                    <a:pt x="6813" y="378"/>
                    <a:pt x="7909" y="378"/>
                  </a:cubicBezTo>
                  <a:cubicBezTo>
                    <a:pt x="8363" y="378"/>
                    <a:pt x="8817" y="374"/>
                    <a:pt x="9271" y="365"/>
                  </a:cubicBezTo>
                  <a:cubicBezTo>
                    <a:pt x="10791" y="365"/>
                    <a:pt x="12341" y="365"/>
                    <a:pt x="13891" y="335"/>
                  </a:cubicBezTo>
                  <a:lnTo>
                    <a:pt x="16201" y="274"/>
                  </a:lnTo>
                  <a:cubicBezTo>
                    <a:pt x="16991" y="243"/>
                    <a:pt x="17782" y="243"/>
                    <a:pt x="18542" y="183"/>
                  </a:cubicBezTo>
                  <a:cubicBezTo>
                    <a:pt x="17751" y="152"/>
                    <a:pt x="16961" y="152"/>
                    <a:pt x="16201" y="91"/>
                  </a:cubicBezTo>
                  <a:lnTo>
                    <a:pt x="13891" y="61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675;p60">
              <a:extLst>
                <a:ext uri="{FF2B5EF4-FFF2-40B4-BE49-F238E27FC236}">
                  <a16:creationId xmlns:a16="http://schemas.microsoft.com/office/drawing/2014/main" id="{2FFE86DD-B18C-BEBD-D64D-E5D73E59FEE4}"/>
                </a:ext>
              </a:extLst>
            </p:cNvPr>
            <p:cNvSpPr/>
            <p:nvPr/>
          </p:nvSpPr>
          <p:spPr>
            <a:xfrm>
              <a:off x="8024076" y="2885582"/>
              <a:ext cx="600112" cy="11846"/>
            </a:xfrm>
            <a:custGeom>
              <a:avLst/>
              <a:gdLst/>
              <a:ahLst/>
              <a:cxnLst/>
              <a:rect l="l" t="t" r="r" b="b"/>
              <a:pathLst>
                <a:path w="18542" h="366" extrusionOk="0">
                  <a:moveTo>
                    <a:pt x="9271" y="0"/>
                  </a:moveTo>
                  <a:cubicBezTo>
                    <a:pt x="7721" y="31"/>
                    <a:pt x="6171" y="31"/>
                    <a:pt x="4620" y="31"/>
                  </a:cubicBezTo>
                  <a:cubicBezTo>
                    <a:pt x="3070" y="61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04"/>
                  </a:cubicBezTo>
                  <a:cubicBezTo>
                    <a:pt x="6171" y="365"/>
                    <a:pt x="7721" y="365"/>
                    <a:pt x="9271" y="365"/>
                  </a:cubicBezTo>
                  <a:cubicBezTo>
                    <a:pt x="10791" y="335"/>
                    <a:pt x="12341" y="335"/>
                    <a:pt x="13891" y="304"/>
                  </a:cubicBezTo>
                  <a:lnTo>
                    <a:pt x="16201" y="274"/>
                  </a:lnTo>
                  <a:cubicBezTo>
                    <a:pt x="16991" y="244"/>
                    <a:pt x="17782" y="213"/>
                    <a:pt x="18542" y="183"/>
                  </a:cubicBezTo>
                  <a:cubicBezTo>
                    <a:pt x="17751" y="152"/>
                    <a:pt x="16961" y="122"/>
                    <a:pt x="16201" y="92"/>
                  </a:cubicBezTo>
                  <a:lnTo>
                    <a:pt x="13891" y="31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676;p60">
              <a:extLst>
                <a:ext uri="{FF2B5EF4-FFF2-40B4-BE49-F238E27FC236}">
                  <a16:creationId xmlns:a16="http://schemas.microsoft.com/office/drawing/2014/main" id="{207E1020-891E-2654-EBD1-3A8EE322CA2E}"/>
                </a:ext>
              </a:extLst>
            </p:cNvPr>
            <p:cNvSpPr/>
            <p:nvPr/>
          </p:nvSpPr>
          <p:spPr>
            <a:xfrm>
              <a:off x="8024076" y="2945587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1"/>
                  </a:moveTo>
                  <a:cubicBezTo>
                    <a:pt x="7721" y="31"/>
                    <a:pt x="6171" y="31"/>
                    <a:pt x="4620" y="61"/>
                  </a:cubicBezTo>
                  <a:cubicBezTo>
                    <a:pt x="3070" y="92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35"/>
                  </a:cubicBezTo>
                  <a:cubicBezTo>
                    <a:pt x="5717" y="356"/>
                    <a:pt x="6813" y="378"/>
                    <a:pt x="7909" y="378"/>
                  </a:cubicBezTo>
                  <a:cubicBezTo>
                    <a:pt x="8363" y="378"/>
                    <a:pt x="8817" y="374"/>
                    <a:pt x="9271" y="365"/>
                  </a:cubicBezTo>
                  <a:cubicBezTo>
                    <a:pt x="10031" y="350"/>
                    <a:pt x="10798" y="350"/>
                    <a:pt x="11570" y="350"/>
                  </a:cubicBezTo>
                  <a:cubicBezTo>
                    <a:pt x="12341" y="350"/>
                    <a:pt x="13116" y="350"/>
                    <a:pt x="13891" y="335"/>
                  </a:cubicBezTo>
                  <a:lnTo>
                    <a:pt x="16201" y="274"/>
                  </a:lnTo>
                  <a:cubicBezTo>
                    <a:pt x="16991" y="244"/>
                    <a:pt x="17782" y="244"/>
                    <a:pt x="18542" y="183"/>
                  </a:cubicBezTo>
                  <a:cubicBezTo>
                    <a:pt x="17751" y="152"/>
                    <a:pt x="16961" y="122"/>
                    <a:pt x="16201" y="92"/>
                  </a:cubicBezTo>
                  <a:lnTo>
                    <a:pt x="13891" y="61"/>
                  </a:lnTo>
                  <a:cubicBezTo>
                    <a:pt x="12341" y="1"/>
                    <a:pt x="10791" y="1"/>
                    <a:pt x="9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677;p60">
              <a:extLst>
                <a:ext uri="{FF2B5EF4-FFF2-40B4-BE49-F238E27FC236}">
                  <a16:creationId xmlns:a16="http://schemas.microsoft.com/office/drawing/2014/main" id="{AB2D4ED4-9AF9-BB38-2EC2-A8472B9FE13E}"/>
                </a:ext>
              </a:extLst>
            </p:cNvPr>
            <p:cNvSpPr/>
            <p:nvPr/>
          </p:nvSpPr>
          <p:spPr>
            <a:xfrm>
              <a:off x="7910928" y="2764569"/>
              <a:ext cx="741806" cy="270571"/>
            </a:xfrm>
            <a:custGeom>
              <a:avLst/>
              <a:gdLst/>
              <a:ahLst/>
              <a:cxnLst/>
              <a:rect l="l" t="t" r="r" b="b"/>
              <a:pathLst>
                <a:path w="22920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797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22919" y="8360"/>
                  </a:lnTo>
                  <a:lnTo>
                    <a:pt x="22919" y="7904"/>
                  </a:lnTo>
                  <a:lnTo>
                    <a:pt x="2706" y="7904"/>
                  </a:lnTo>
                  <a:cubicBezTo>
                    <a:pt x="1429" y="7873"/>
                    <a:pt x="396" y="6809"/>
                    <a:pt x="457" y="5533"/>
                  </a:cubicBezTo>
                  <a:lnTo>
                    <a:pt x="457" y="2797"/>
                  </a:lnTo>
                  <a:cubicBezTo>
                    <a:pt x="396" y="1521"/>
                    <a:pt x="1429" y="457"/>
                    <a:pt x="2706" y="426"/>
                  </a:cubicBezTo>
                  <a:lnTo>
                    <a:pt x="22919" y="426"/>
                  </a:lnTo>
                  <a:lnTo>
                    <a:pt x="2291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678;p60">
              <a:extLst>
                <a:ext uri="{FF2B5EF4-FFF2-40B4-BE49-F238E27FC236}">
                  <a16:creationId xmlns:a16="http://schemas.microsoft.com/office/drawing/2014/main" id="{A8A4F2BB-D560-E37D-35A5-CFEA28208620}"/>
                </a:ext>
              </a:extLst>
            </p:cNvPr>
            <p:cNvSpPr/>
            <p:nvPr/>
          </p:nvSpPr>
          <p:spPr>
            <a:xfrm>
              <a:off x="6759931" y="3035108"/>
              <a:ext cx="828350" cy="270571"/>
            </a:xfrm>
            <a:custGeom>
              <a:avLst/>
              <a:gdLst/>
              <a:ahLst/>
              <a:cxnLst/>
              <a:rect l="l" t="t" r="r" b="b"/>
              <a:pathLst>
                <a:path w="25594" h="8360" extrusionOk="0">
                  <a:moveTo>
                    <a:pt x="2676" y="1"/>
                  </a:moveTo>
                  <a:cubicBezTo>
                    <a:pt x="1186" y="31"/>
                    <a:pt x="1" y="1308"/>
                    <a:pt x="31" y="2797"/>
                  </a:cubicBezTo>
                  <a:lnTo>
                    <a:pt x="31" y="5533"/>
                  </a:lnTo>
                  <a:cubicBezTo>
                    <a:pt x="1" y="7052"/>
                    <a:pt x="1186" y="8299"/>
                    <a:pt x="2676" y="8359"/>
                  </a:cubicBezTo>
                  <a:lnTo>
                    <a:pt x="25594" y="8359"/>
                  </a:lnTo>
                  <a:lnTo>
                    <a:pt x="25594" y="7903"/>
                  </a:lnTo>
                  <a:cubicBezTo>
                    <a:pt x="24317" y="7873"/>
                    <a:pt x="23314" y="6809"/>
                    <a:pt x="23345" y="5533"/>
                  </a:cubicBezTo>
                  <a:lnTo>
                    <a:pt x="23345" y="2827"/>
                  </a:lnTo>
                  <a:cubicBezTo>
                    <a:pt x="23314" y="1520"/>
                    <a:pt x="24317" y="456"/>
                    <a:pt x="25594" y="426"/>
                  </a:cubicBezTo>
                  <a:lnTo>
                    <a:pt x="2559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679;p60">
              <a:extLst>
                <a:ext uri="{FF2B5EF4-FFF2-40B4-BE49-F238E27FC236}">
                  <a16:creationId xmlns:a16="http://schemas.microsoft.com/office/drawing/2014/main" id="{A530B095-4E3D-0091-9948-A4DA644B1645}"/>
                </a:ext>
              </a:extLst>
            </p:cNvPr>
            <p:cNvSpPr/>
            <p:nvPr/>
          </p:nvSpPr>
          <p:spPr>
            <a:xfrm>
              <a:off x="6764851" y="3035108"/>
              <a:ext cx="823430" cy="62011"/>
            </a:xfrm>
            <a:custGeom>
              <a:avLst/>
              <a:gdLst/>
              <a:ahLst/>
              <a:cxnLst/>
              <a:rect l="l" t="t" r="r" b="b"/>
              <a:pathLst>
                <a:path w="25442" h="1916" extrusionOk="0">
                  <a:moveTo>
                    <a:pt x="2524" y="1"/>
                  </a:moveTo>
                  <a:cubicBezTo>
                    <a:pt x="1369" y="1"/>
                    <a:pt x="335" y="791"/>
                    <a:pt x="1" y="1915"/>
                  </a:cubicBezTo>
                  <a:lnTo>
                    <a:pt x="23375" y="1915"/>
                  </a:lnTo>
                  <a:cubicBezTo>
                    <a:pt x="23679" y="1034"/>
                    <a:pt x="24530" y="456"/>
                    <a:pt x="25442" y="426"/>
                  </a:cubicBezTo>
                  <a:lnTo>
                    <a:pt x="254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680;p60">
              <a:extLst>
                <a:ext uri="{FF2B5EF4-FFF2-40B4-BE49-F238E27FC236}">
                  <a16:creationId xmlns:a16="http://schemas.microsoft.com/office/drawing/2014/main" id="{10DE349C-2ADB-63A9-EF8D-B58D6D8DD507}"/>
                </a:ext>
              </a:extLst>
            </p:cNvPr>
            <p:cNvSpPr/>
            <p:nvPr/>
          </p:nvSpPr>
          <p:spPr>
            <a:xfrm>
              <a:off x="6762876" y="3233829"/>
              <a:ext cx="825405" cy="71850"/>
            </a:xfrm>
            <a:custGeom>
              <a:avLst/>
              <a:gdLst/>
              <a:ahLst/>
              <a:cxnLst/>
              <a:rect l="l" t="t" r="r" b="b"/>
              <a:pathLst>
                <a:path w="25503" h="2220" extrusionOk="0">
                  <a:moveTo>
                    <a:pt x="1" y="0"/>
                  </a:moveTo>
                  <a:cubicBezTo>
                    <a:pt x="214" y="1247"/>
                    <a:pt x="1308" y="2189"/>
                    <a:pt x="2585" y="2219"/>
                  </a:cubicBezTo>
                  <a:lnTo>
                    <a:pt x="25503" y="2219"/>
                  </a:lnTo>
                  <a:lnTo>
                    <a:pt x="25503" y="1763"/>
                  </a:lnTo>
                  <a:cubicBezTo>
                    <a:pt x="24469" y="1733"/>
                    <a:pt x="23558" y="1003"/>
                    <a:pt x="23345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681;p60">
              <a:extLst>
                <a:ext uri="{FF2B5EF4-FFF2-40B4-BE49-F238E27FC236}">
                  <a16:creationId xmlns:a16="http://schemas.microsoft.com/office/drawing/2014/main" id="{06B34597-5CA5-C14A-651F-B63F265D35C5}"/>
                </a:ext>
              </a:extLst>
            </p:cNvPr>
            <p:cNvSpPr/>
            <p:nvPr/>
          </p:nvSpPr>
          <p:spPr>
            <a:xfrm>
              <a:off x="7320687" y="3035108"/>
              <a:ext cx="187911" cy="270571"/>
            </a:xfrm>
            <a:custGeom>
              <a:avLst/>
              <a:gdLst/>
              <a:ahLst/>
              <a:cxnLst/>
              <a:rect l="l" t="t" r="r" b="b"/>
              <a:pathLst>
                <a:path w="5806" h="8360" extrusionOk="0">
                  <a:moveTo>
                    <a:pt x="2706" y="1"/>
                  </a:moveTo>
                  <a:cubicBezTo>
                    <a:pt x="1186" y="31"/>
                    <a:pt x="0" y="1308"/>
                    <a:pt x="31" y="2827"/>
                  </a:cubicBezTo>
                  <a:lnTo>
                    <a:pt x="31" y="5533"/>
                  </a:lnTo>
                  <a:cubicBezTo>
                    <a:pt x="0" y="7052"/>
                    <a:pt x="1186" y="8299"/>
                    <a:pt x="2706" y="8359"/>
                  </a:cubicBezTo>
                  <a:lnTo>
                    <a:pt x="5806" y="8359"/>
                  </a:lnTo>
                  <a:cubicBezTo>
                    <a:pt x="4286" y="8299"/>
                    <a:pt x="3101" y="7052"/>
                    <a:pt x="3131" y="5533"/>
                  </a:cubicBezTo>
                  <a:lnTo>
                    <a:pt x="3131" y="2827"/>
                  </a:lnTo>
                  <a:cubicBezTo>
                    <a:pt x="3101" y="1308"/>
                    <a:pt x="4286" y="31"/>
                    <a:pt x="58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682;p60">
              <a:extLst>
                <a:ext uri="{FF2B5EF4-FFF2-40B4-BE49-F238E27FC236}">
                  <a16:creationId xmlns:a16="http://schemas.microsoft.com/office/drawing/2014/main" id="{817828F5-B6DA-8B26-F21B-A57C2F7C5A57}"/>
                </a:ext>
              </a:extLst>
            </p:cNvPr>
            <p:cNvSpPr/>
            <p:nvPr/>
          </p:nvSpPr>
          <p:spPr>
            <a:xfrm>
              <a:off x="7326578" y="3035108"/>
              <a:ext cx="182021" cy="62011"/>
            </a:xfrm>
            <a:custGeom>
              <a:avLst/>
              <a:gdLst/>
              <a:ahLst/>
              <a:cxnLst/>
              <a:rect l="l" t="t" r="r" b="b"/>
              <a:pathLst>
                <a:path w="5624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5"/>
                  </a:cubicBezTo>
                  <a:lnTo>
                    <a:pt x="3101" y="1915"/>
                  </a:lnTo>
                  <a:cubicBezTo>
                    <a:pt x="3435" y="791"/>
                    <a:pt x="4469" y="1"/>
                    <a:pt x="56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683;p60">
              <a:extLst>
                <a:ext uri="{FF2B5EF4-FFF2-40B4-BE49-F238E27FC236}">
                  <a16:creationId xmlns:a16="http://schemas.microsoft.com/office/drawing/2014/main" id="{77FD8707-7423-091C-1C48-ECDC1AFF7A59}"/>
                </a:ext>
              </a:extLst>
            </p:cNvPr>
            <p:cNvSpPr/>
            <p:nvPr/>
          </p:nvSpPr>
          <p:spPr>
            <a:xfrm>
              <a:off x="7323632" y="3233829"/>
              <a:ext cx="184966" cy="71850"/>
            </a:xfrm>
            <a:custGeom>
              <a:avLst/>
              <a:gdLst/>
              <a:ahLst/>
              <a:cxnLst/>
              <a:rect l="l" t="t" r="r" b="b"/>
              <a:pathLst>
                <a:path w="5715" h="2220" extrusionOk="0">
                  <a:moveTo>
                    <a:pt x="0" y="0"/>
                  </a:moveTo>
                  <a:cubicBezTo>
                    <a:pt x="244" y="1247"/>
                    <a:pt x="1338" y="2189"/>
                    <a:pt x="2615" y="2219"/>
                  </a:cubicBezTo>
                  <a:lnTo>
                    <a:pt x="5715" y="2219"/>
                  </a:lnTo>
                  <a:cubicBezTo>
                    <a:pt x="4438" y="2189"/>
                    <a:pt x="3344" y="1247"/>
                    <a:pt x="3101" y="0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684;p60">
              <a:extLst>
                <a:ext uri="{FF2B5EF4-FFF2-40B4-BE49-F238E27FC236}">
                  <a16:creationId xmlns:a16="http://schemas.microsoft.com/office/drawing/2014/main" id="{857D13D8-C034-F897-4EF4-8491495A3EA0}"/>
                </a:ext>
              </a:extLst>
            </p:cNvPr>
            <p:cNvSpPr/>
            <p:nvPr/>
          </p:nvSpPr>
          <p:spPr>
            <a:xfrm>
              <a:off x="7151483" y="3035108"/>
              <a:ext cx="187911" cy="270571"/>
            </a:xfrm>
            <a:custGeom>
              <a:avLst/>
              <a:gdLst/>
              <a:ahLst/>
              <a:cxnLst/>
              <a:rect l="l" t="t" r="r" b="b"/>
              <a:pathLst>
                <a:path w="5806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7"/>
                  </a:cubicBezTo>
                  <a:lnTo>
                    <a:pt x="61" y="5533"/>
                  </a:lnTo>
                  <a:cubicBezTo>
                    <a:pt x="0" y="7052"/>
                    <a:pt x="1186" y="8299"/>
                    <a:pt x="2705" y="8359"/>
                  </a:cubicBezTo>
                  <a:lnTo>
                    <a:pt x="5806" y="8359"/>
                  </a:lnTo>
                  <a:cubicBezTo>
                    <a:pt x="4316" y="8299"/>
                    <a:pt x="3101" y="7052"/>
                    <a:pt x="3161" y="5533"/>
                  </a:cubicBezTo>
                  <a:lnTo>
                    <a:pt x="3161" y="2827"/>
                  </a:lnTo>
                  <a:cubicBezTo>
                    <a:pt x="3101" y="1308"/>
                    <a:pt x="4286" y="31"/>
                    <a:pt x="58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685;p60">
              <a:extLst>
                <a:ext uri="{FF2B5EF4-FFF2-40B4-BE49-F238E27FC236}">
                  <a16:creationId xmlns:a16="http://schemas.microsoft.com/office/drawing/2014/main" id="{E1A727B7-8ED0-172C-73AE-B8F6E2F526AA}"/>
                </a:ext>
              </a:extLst>
            </p:cNvPr>
            <p:cNvSpPr/>
            <p:nvPr/>
          </p:nvSpPr>
          <p:spPr>
            <a:xfrm>
              <a:off x="7157373" y="3035108"/>
              <a:ext cx="183024" cy="62011"/>
            </a:xfrm>
            <a:custGeom>
              <a:avLst/>
              <a:gdLst/>
              <a:ahLst/>
              <a:cxnLst/>
              <a:rect l="l" t="t" r="r" b="b"/>
              <a:pathLst>
                <a:path w="5655" h="1916" extrusionOk="0">
                  <a:moveTo>
                    <a:pt x="2523" y="1"/>
                  </a:moveTo>
                  <a:cubicBezTo>
                    <a:pt x="1338" y="1"/>
                    <a:pt x="335" y="791"/>
                    <a:pt x="1" y="1915"/>
                  </a:cubicBezTo>
                  <a:lnTo>
                    <a:pt x="3101" y="1915"/>
                  </a:lnTo>
                  <a:cubicBezTo>
                    <a:pt x="3435" y="791"/>
                    <a:pt x="4469" y="1"/>
                    <a:pt x="56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686;p60">
              <a:extLst>
                <a:ext uri="{FF2B5EF4-FFF2-40B4-BE49-F238E27FC236}">
                  <a16:creationId xmlns:a16="http://schemas.microsoft.com/office/drawing/2014/main" id="{9889B12E-4176-1F82-3FD9-ED32364E6D62}"/>
                </a:ext>
              </a:extLst>
            </p:cNvPr>
            <p:cNvSpPr/>
            <p:nvPr/>
          </p:nvSpPr>
          <p:spPr>
            <a:xfrm>
              <a:off x="7155399" y="3233829"/>
              <a:ext cx="183995" cy="71850"/>
            </a:xfrm>
            <a:custGeom>
              <a:avLst/>
              <a:gdLst/>
              <a:ahLst/>
              <a:cxnLst/>
              <a:rect l="l" t="t" r="r" b="b"/>
              <a:pathLst>
                <a:path w="5685" h="2220" extrusionOk="0">
                  <a:moveTo>
                    <a:pt x="1" y="0"/>
                  </a:moveTo>
                  <a:cubicBezTo>
                    <a:pt x="214" y="1247"/>
                    <a:pt x="1308" y="2159"/>
                    <a:pt x="2584" y="2219"/>
                  </a:cubicBezTo>
                  <a:lnTo>
                    <a:pt x="5685" y="2219"/>
                  </a:lnTo>
                  <a:cubicBezTo>
                    <a:pt x="4408" y="2159"/>
                    <a:pt x="3314" y="1247"/>
                    <a:pt x="3101" y="0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687;p60">
              <a:extLst>
                <a:ext uri="{FF2B5EF4-FFF2-40B4-BE49-F238E27FC236}">
                  <a16:creationId xmlns:a16="http://schemas.microsoft.com/office/drawing/2014/main" id="{DE171486-ADD8-EEDF-1A48-05DECE3C23DA}"/>
                </a:ext>
              </a:extLst>
            </p:cNvPr>
            <p:cNvSpPr/>
            <p:nvPr/>
          </p:nvSpPr>
          <p:spPr>
            <a:xfrm>
              <a:off x="7507595" y="3042002"/>
              <a:ext cx="1176597" cy="255813"/>
            </a:xfrm>
            <a:custGeom>
              <a:avLst/>
              <a:gdLst/>
              <a:ahLst/>
              <a:cxnLst/>
              <a:rect l="l" t="t" r="r" b="b"/>
              <a:pathLst>
                <a:path w="36354" h="7904" extrusionOk="0">
                  <a:moveTo>
                    <a:pt x="2493" y="0"/>
                  </a:moveTo>
                  <a:cubicBezTo>
                    <a:pt x="1095" y="31"/>
                    <a:pt x="0" y="1186"/>
                    <a:pt x="31" y="2584"/>
                  </a:cubicBezTo>
                  <a:lnTo>
                    <a:pt x="31" y="5320"/>
                  </a:lnTo>
                  <a:cubicBezTo>
                    <a:pt x="0" y="6718"/>
                    <a:pt x="1095" y="7873"/>
                    <a:pt x="2493" y="7903"/>
                  </a:cubicBezTo>
                  <a:lnTo>
                    <a:pt x="36354" y="7903"/>
                  </a:lnTo>
                  <a:lnTo>
                    <a:pt x="363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688;p60">
              <a:extLst>
                <a:ext uri="{FF2B5EF4-FFF2-40B4-BE49-F238E27FC236}">
                  <a16:creationId xmlns:a16="http://schemas.microsoft.com/office/drawing/2014/main" id="{3F2F761C-C6A0-90EA-745E-EAA8468B4EA8}"/>
                </a:ext>
              </a:extLst>
            </p:cNvPr>
            <p:cNvSpPr/>
            <p:nvPr/>
          </p:nvSpPr>
          <p:spPr>
            <a:xfrm>
              <a:off x="7588249" y="3126604"/>
              <a:ext cx="1002506" cy="11846"/>
            </a:xfrm>
            <a:custGeom>
              <a:avLst/>
              <a:gdLst/>
              <a:ahLst/>
              <a:cxnLst/>
              <a:rect l="l" t="t" r="r" b="b"/>
              <a:pathLst>
                <a:path w="30975" h="366" extrusionOk="0">
                  <a:moveTo>
                    <a:pt x="15503" y="0"/>
                  </a:moveTo>
                  <a:lnTo>
                    <a:pt x="7752" y="31"/>
                  </a:lnTo>
                  <a:cubicBezTo>
                    <a:pt x="5168" y="61"/>
                    <a:pt x="2585" y="91"/>
                    <a:pt x="1" y="183"/>
                  </a:cubicBezTo>
                  <a:cubicBezTo>
                    <a:pt x="2585" y="243"/>
                    <a:pt x="5168" y="274"/>
                    <a:pt x="7752" y="304"/>
                  </a:cubicBezTo>
                  <a:lnTo>
                    <a:pt x="15503" y="365"/>
                  </a:lnTo>
                  <a:lnTo>
                    <a:pt x="23223" y="304"/>
                  </a:lnTo>
                  <a:lnTo>
                    <a:pt x="27114" y="274"/>
                  </a:lnTo>
                  <a:cubicBezTo>
                    <a:pt x="28391" y="243"/>
                    <a:pt x="29698" y="213"/>
                    <a:pt x="30974" y="183"/>
                  </a:cubicBezTo>
                  <a:cubicBezTo>
                    <a:pt x="29698" y="122"/>
                    <a:pt x="28391" y="122"/>
                    <a:pt x="27114" y="91"/>
                  </a:cubicBezTo>
                  <a:lnTo>
                    <a:pt x="23223" y="31"/>
                  </a:lnTo>
                  <a:lnTo>
                    <a:pt x="155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689;p60">
              <a:extLst>
                <a:ext uri="{FF2B5EF4-FFF2-40B4-BE49-F238E27FC236}">
                  <a16:creationId xmlns:a16="http://schemas.microsoft.com/office/drawing/2014/main" id="{2B7E9771-E71C-3425-4573-F9FC7FB8F6D0}"/>
                </a:ext>
              </a:extLst>
            </p:cNvPr>
            <p:cNvSpPr/>
            <p:nvPr/>
          </p:nvSpPr>
          <p:spPr>
            <a:xfrm>
              <a:off x="7647282" y="3180718"/>
              <a:ext cx="599141" cy="11813"/>
            </a:xfrm>
            <a:custGeom>
              <a:avLst/>
              <a:gdLst/>
              <a:ahLst/>
              <a:cxnLst/>
              <a:rect l="l" t="t" r="r" b="b"/>
              <a:pathLst>
                <a:path w="18512" h="365" extrusionOk="0">
                  <a:moveTo>
                    <a:pt x="9271" y="0"/>
                  </a:moveTo>
                  <a:cubicBezTo>
                    <a:pt x="7721" y="30"/>
                    <a:pt x="6171" y="30"/>
                    <a:pt x="4621" y="30"/>
                  </a:cubicBezTo>
                  <a:cubicBezTo>
                    <a:pt x="3071" y="61"/>
                    <a:pt x="1520" y="122"/>
                    <a:pt x="1" y="182"/>
                  </a:cubicBezTo>
                  <a:cubicBezTo>
                    <a:pt x="1520" y="274"/>
                    <a:pt x="3071" y="274"/>
                    <a:pt x="4621" y="304"/>
                  </a:cubicBezTo>
                  <a:cubicBezTo>
                    <a:pt x="6171" y="365"/>
                    <a:pt x="7721" y="365"/>
                    <a:pt x="9241" y="365"/>
                  </a:cubicBezTo>
                  <a:cubicBezTo>
                    <a:pt x="10791" y="334"/>
                    <a:pt x="12341" y="334"/>
                    <a:pt x="13892" y="304"/>
                  </a:cubicBezTo>
                  <a:lnTo>
                    <a:pt x="16202" y="274"/>
                  </a:lnTo>
                  <a:cubicBezTo>
                    <a:pt x="16992" y="243"/>
                    <a:pt x="17752" y="213"/>
                    <a:pt x="18512" y="182"/>
                  </a:cubicBezTo>
                  <a:cubicBezTo>
                    <a:pt x="17752" y="152"/>
                    <a:pt x="16961" y="122"/>
                    <a:pt x="16202" y="91"/>
                  </a:cubicBezTo>
                  <a:lnTo>
                    <a:pt x="13892" y="30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690;p60">
              <a:extLst>
                <a:ext uri="{FF2B5EF4-FFF2-40B4-BE49-F238E27FC236}">
                  <a16:creationId xmlns:a16="http://schemas.microsoft.com/office/drawing/2014/main" id="{26D0A8ED-86C4-460E-7B7F-9839AA71B26C}"/>
                </a:ext>
              </a:extLst>
            </p:cNvPr>
            <p:cNvSpPr/>
            <p:nvPr/>
          </p:nvSpPr>
          <p:spPr>
            <a:xfrm>
              <a:off x="7860762" y="3227518"/>
              <a:ext cx="770319" cy="11651"/>
            </a:xfrm>
            <a:custGeom>
              <a:avLst/>
              <a:gdLst/>
              <a:ahLst/>
              <a:cxnLst/>
              <a:rect l="l" t="t" r="r" b="b"/>
              <a:pathLst>
                <a:path w="23801" h="360" extrusionOk="0">
                  <a:moveTo>
                    <a:pt x="13652" y="0"/>
                  </a:moveTo>
                  <a:cubicBezTo>
                    <a:pt x="13073" y="0"/>
                    <a:pt x="12494" y="4"/>
                    <a:pt x="11916" y="13"/>
                  </a:cubicBezTo>
                  <a:cubicBezTo>
                    <a:pt x="9910" y="13"/>
                    <a:pt x="7934" y="13"/>
                    <a:pt x="5958" y="43"/>
                  </a:cubicBezTo>
                  <a:cubicBezTo>
                    <a:pt x="3982" y="74"/>
                    <a:pt x="1976" y="104"/>
                    <a:pt x="1" y="195"/>
                  </a:cubicBezTo>
                  <a:cubicBezTo>
                    <a:pt x="1976" y="256"/>
                    <a:pt x="3982" y="287"/>
                    <a:pt x="5958" y="317"/>
                  </a:cubicBezTo>
                  <a:cubicBezTo>
                    <a:pt x="7355" y="338"/>
                    <a:pt x="8752" y="360"/>
                    <a:pt x="10160" y="360"/>
                  </a:cubicBezTo>
                  <a:cubicBezTo>
                    <a:pt x="10743" y="360"/>
                    <a:pt x="11328" y="356"/>
                    <a:pt x="11916" y="347"/>
                  </a:cubicBezTo>
                  <a:cubicBezTo>
                    <a:pt x="13891" y="347"/>
                    <a:pt x="15867" y="347"/>
                    <a:pt x="17873" y="317"/>
                  </a:cubicBezTo>
                  <a:lnTo>
                    <a:pt x="20822" y="256"/>
                  </a:lnTo>
                  <a:cubicBezTo>
                    <a:pt x="21825" y="226"/>
                    <a:pt x="22828" y="226"/>
                    <a:pt x="23800" y="195"/>
                  </a:cubicBezTo>
                  <a:cubicBezTo>
                    <a:pt x="22828" y="135"/>
                    <a:pt x="21825" y="135"/>
                    <a:pt x="20822" y="104"/>
                  </a:cubicBezTo>
                  <a:lnTo>
                    <a:pt x="17873" y="43"/>
                  </a:lnTo>
                  <a:cubicBezTo>
                    <a:pt x="16455" y="22"/>
                    <a:pt x="15051" y="0"/>
                    <a:pt x="13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691;p60">
              <a:extLst>
                <a:ext uri="{FF2B5EF4-FFF2-40B4-BE49-F238E27FC236}">
                  <a16:creationId xmlns:a16="http://schemas.microsoft.com/office/drawing/2014/main" id="{703D37A2-B721-E357-2A0E-211777325994}"/>
                </a:ext>
              </a:extLst>
            </p:cNvPr>
            <p:cNvSpPr/>
            <p:nvPr/>
          </p:nvSpPr>
          <p:spPr>
            <a:xfrm>
              <a:off x="7500701" y="3035108"/>
              <a:ext cx="1183491" cy="270571"/>
            </a:xfrm>
            <a:custGeom>
              <a:avLst/>
              <a:gdLst/>
              <a:ahLst/>
              <a:cxnLst/>
              <a:rect l="l" t="t" r="r" b="b"/>
              <a:pathLst>
                <a:path w="36567" h="8360" extrusionOk="0">
                  <a:moveTo>
                    <a:pt x="2706" y="1"/>
                  </a:moveTo>
                  <a:cubicBezTo>
                    <a:pt x="1186" y="31"/>
                    <a:pt x="1" y="1308"/>
                    <a:pt x="62" y="2797"/>
                  </a:cubicBezTo>
                  <a:lnTo>
                    <a:pt x="62" y="5533"/>
                  </a:lnTo>
                  <a:cubicBezTo>
                    <a:pt x="1" y="7022"/>
                    <a:pt x="1186" y="8299"/>
                    <a:pt x="2706" y="8359"/>
                  </a:cubicBezTo>
                  <a:lnTo>
                    <a:pt x="36567" y="8359"/>
                  </a:lnTo>
                  <a:lnTo>
                    <a:pt x="36567" y="7903"/>
                  </a:lnTo>
                  <a:lnTo>
                    <a:pt x="2706" y="7903"/>
                  </a:lnTo>
                  <a:cubicBezTo>
                    <a:pt x="1429" y="7873"/>
                    <a:pt x="426" y="6809"/>
                    <a:pt x="457" y="5533"/>
                  </a:cubicBezTo>
                  <a:lnTo>
                    <a:pt x="457" y="2797"/>
                  </a:lnTo>
                  <a:cubicBezTo>
                    <a:pt x="426" y="1520"/>
                    <a:pt x="1429" y="456"/>
                    <a:pt x="2706" y="426"/>
                  </a:cubicBezTo>
                  <a:lnTo>
                    <a:pt x="36567" y="426"/>
                  </a:lnTo>
                  <a:lnTo>
                    <a:pt x="365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692;p60">
              <a:extLst>
                <a:ext uri="{FF2B5EF4-FFF2-40B4-BE49-F238E27FC236}">
                  <a16:creationId xmlns:a16="http://schemas.microsoft.com/office/drawing/2014/main" id="{8BAE4264-5DE5-0B54-79C3-C64FA224C0D3}"/>
                </a:ext>
              </a:extLst>
            </p:cNvPr>
            <p:cNvSpPr/>
            <p:nvPr/>
          </p:nvSpPr>
          <p:spPr>
            <a:xfrm>
              <a:off x="6759931" y="3307621"/>
              <a:ext cx="828350" cy="270539"/>
            </a:xfrm>
            <a:custGeom>
              <a:avLst/>
              <a:gdLst/>
              <a:ahLst/>
              <a:cxnLst/>
              <a:rect l="l" t="t" r="r" b="b"/>
              <a:pathLst>
                <a:path w="25594" h="8359" extrusionOk="0">
                  <a:moveTo>
                    <a:pt x="2676" y="0"/>
                  </a:moveTo>
                  <a:cubicBezTo>
                    <a:pt x="1186" y="30"/>
                    <a:pt x="1" y="1307"/>
                    <a:pt x="31" y="2796"/>
                  </a:cubicBezTo>
                  <a:lnTo>
                    <a:pt x="31" y="5532"/>
                  </a:lnTo>
                  <a:cubicBezTo>
                    <a:pt x="1" y="7021"/>
                    <a:pt x="1186" y="8298"/>
                    <a:pt x="2676" y="8359"/>
                  </a:cubicBezTo>
                  <a:lnTo>
                    <a:pt x="25594" y="8359"/>
                  </a:lnTo>
                  <a:lnTo>
                    <a:pt x="25594" y="7903"/>
                  </a:lnTo>
                  <a:cubicBezTo>
                    <a:pt x="24317" y="7873"/>
                    <a:pt x="23314" y="6809"/>
                    <a:pt x="23345" y="5532"/>
                  </a:cubicBezTo>
                  <a:lnTo>
                    <a:pt x="23345" y="2827"/>
                  </a:lnTo>
                  <a:cubicBezTo>
                    <a:pt x="23314" y="1520"/>
                    <a:pt x="24317" y="456"/>
                    <a:pt x="25594" y="426"/>
                  </a:cubicBezTo>
                  <a:lnTo>
                    <a:pt x="255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693;p60">
              <a:extLst>
                <a:ext uri="{FF2B5EF4-FFF2-40B4-BE49-F238E27FC236}">
                  <a16:creationId xmlns:a16="http://schemas.microsoft.com/office/drawing/2014/main" id="{0030E203-0216-2D68-3D6B-AA61779AE981}"/>
                </a:ext>
              </a:extLst>
            </p:cNvPr>
            <p:cNvSpPr/>
            <p:nvPr/>
          </p:nvSpPr>
          <p:spPr>
            <a:xfrm>
              <a:off x="6764851" y="3307621"/>
              <a:ext cx="823430" cy="61979"/>
            </a:xfrm>
            <a:custGeom>
              <a:avLst/>
              <a:gdLst/>
              <a:ahLst/>
              <a:cxnLst/>
              <a:rect l="l" t="t" r="r" b="b"/>
              <a:pathLst>
                <a:path w="25442" h="1915" extrusionOk="0">
                  <a:moveTo>
                    <a:pt x="2524" y="0"/>
                  </a:moveTo>
                  <a:cubicBezTo>
                    <a:pt x="1369" y="0"/>
                    <a:pt x="335" y="790"/>
                    <a:pt x="1" y="1915"/>
                  </a:cubicBezTo>
                  <a:lnTo>
                    <a:pt x="23375" y="1915"/>
                  </a:lnTo>
                  <a:cubicBezTo>
                    <a:pt x="23679" y="1034"/>
                    <a:pt x="24530" y="456"/>
                    <a:pt x="25442" y="426"/>
                  </a:cubicBezTo>
                  <a:lnTo>
                    <a:pt x="254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694;p60">
              <a:extLst>
                <a:ext uri="{FF2B5EF4-FFF2-40B4-BE49-F238E27FC236}">
                  <a16:creationId xmlns:a16="http://schemas.microsoft.com/office/drawing/2014/main" id="{A6AFD6C3-3443-6C9E-1483-8476AF683F57}"/>
                </a:ext>
              </a:extLst>
            </p:cNvPr>
            <p:cNvSpPr/>
            <p:nvPr/>
          </p:nvSpPr>
          <p:spPr>
            <a:xfrm>
              <a:off x="6762876" y="3505339"/>
              <a:ext cx="825405" cy="72821"/>
            </a:xfrm>
            <a:custGeom>
              <a:avLst/>
              <a:gdLst/>
              <a:ahLst/>
              <a:cxnLst/>
              <a:rect l="l" t="t" r="r" b="b"/>
              <a:pathLst>
                <a:path w="25503" h="2250" extrusionOk="0">
                  <a:moveTo>
                    <a:pt x="1" y="1"/>
                  </a:moveTo>
                  <a:cubicBezTo>
                    <a:pt x="214" y="1277"/>
                    <a:pt x="1308" y="2219"/>
                    <a:pt x="2585" y="2250"/>
                  </a:cubicBezTo>
                  <a:lnTo>
                    <a:pt x="25503" y="2250"/>
                  </a:lnTo>
                  <a:lnTo>
                    <a:pt x="25503" y="1794"/>
                  </a:lnTo>
                  <a:cubicBezTo>
                    <a:pt x="24469" y="1764"/>
                    <a:pt x="23558" y="1034"/>
                    <a:pt x="2334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695;p60">
              <a:extLst>
                <a:ext uri="{FF2B5EF4-FFF2-40B4-BE49-F238E27FC236}">
                  <a16:creationId xmlns:a16="http://schemas.microsoft.com/office/drawing/2014/main" id="{C8C8D6B6-CCB3-CDB0-1944-F559885C1DAD}"/>
                </a:ext>
              </a:extLst>
            </p:cNvPr>
            <p:cNvSpPr/>
            <p:nvPr/>
          </p:nvSpPr>
          <p:spPr>
            <a:xfrm>
              <a:off x="7320687" y="3307621"/>
              <a:ext cx="187911" cy="270539"/>
            </a:xfrm>
            <a:custGeom>
              <a:avLst/>
              <a:gdLst/>
              <a:ahLst/>
              <a:cxnLst/>
              <a:rect l="l" t="t" r="r" b="b"/>
              <a:pathLst>
                <a:path w="5806" h="8359" extrusionOk="0">
                  <a:moveTo>
                    <a:pt x="2706" y="0"/>
                  </a:moveTo>
                  <a:cubicBezTo>
                    <a:pt x="1186" y="30"/>
                    <a:pt x="0" y="1307"/>
                    <a:pt x="31" y="2827"/>
                  </a:cubicBezTo>
                  <a:lnTo>
                    <a:pt x="31" y="5532"/>
                  </a:lnTo>
                  <a:cubicBezTo>
                    <a:pt x="0" y="7052"/>
                    <a:pt x="1186" y="8298"/>
                    <a:pt x="2706" y="8359"/>
                  </a:cubicBezTo>
                  <a:lnTo>
                    <a:pt x="5806" y="8359"/>
                  </a:lnTo>
                  <a:cubicBezTo>
                    <a:pt x="4286" y="8298"/>
                    <a:pt x="3101" y="7052"/>
                    <a:pt x="3131" y="5532"/>
                  </a:cubicBezTo>
                  <a:lnTo>
                    <a:pt x="3131" y="2827"/>
                  </a:lnTo>
                  <a:cubicBezTo>
                    <a:pt x="3101" y="1307"/>
                    <a:pt x="4286" y="30"/>
                    <a:pt x="58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696;p60">
              <a:extLst>
                <a:ext uri="{FF2B5EF4-FFF2-40B4-BE49-F238E27FC236}">
                  <a16:creationId xmlns:a16="http://schemas.microsoft.com/office/drawing/2014/main" id="{B70333CB-83CB-B45A-EF63-5C95DFC0F59B}"/>
                </a:ext>
              </a:extLst>
            </p:cNvPr>
            <p:cNvSpPr/>
            <p:nvPr/>
          </p:nvSpPr>
          <p:spPr>
            <a:xfrm>
              <a:off x="7326578" y="3307621"/>
              <a:ext cx="182021" cy="61979"/>
            </a:xfrm>
            <a:custGeom>
              <a:avLst/>
              <a:gdLst/>
              <a:ahLst/>
              <a:cxnLst/>
              <a:rect l="l" t="t" r="r" b="b"/>
              <a:pathLst>
                <a:path w="5624" h="1915" extrusionOk="0">
                  <a:moveTo>
                    <a:pt x="2524" y="0"/>
                  </a:moveTo>
                  <a:cubicBezTo>
                    <a:pt x="1338" y="0"/>
                    <a:pt x="335" y="790"/>
                    <a:pt x="1" y="1915"/>
                  </a:cubicBezTo>
                  <a:lnTo>
                    <a:pt x="3101" y="1915"/>
                  </a:lnTo>
                  <a:cubicBezTo>
                    <a:pt x="3435" y="790"/>
                    <a:pt x="4469" y="0"/>
                    <a:pt x="56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697;p60">
              <a:extLst>
                <a:ext uri="{FF2B5EF4-FFF2-40B4-BE49-F238E27FC236}">
                  <a16:creationId xmlns:a16="http://schemas.microsoft.com/office/drawing/2014/main" id="{5F89EE50-CD9F-C325-0C62-1B182F38DCA6}"/>
                </a:ext>
              </a:extLst>
            </p:cNvPr>
            <p:cNvSpPr/>
            <p:nvPr/>
          </p:nvSpPr>
          <p:spPr>
            <a:xfrm>
              <a:off x="7323632" y="3506310"/>
              <a:ext cx="184966" cy="71850"/>
            </a:xfrm>
            <a:custGeom>
              <a:avLst/>
              <a:gdLst/>
              <a:ahLst/>
              <a:cxnLst/>
              <a:rect l="l" t="t" r="r" b="b"/>
              <a:pathLst>
                <a:path w="5715" h="2220" extrusionOk="0">
                  <a:moveTo>
                    <a:pt x="0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5715" y="2220"/>
                  </a:lnTo>
                  <a:cubicBezTo>
                    <a:pt x="4438" y="2189"/>
                    <a:pt x="3344" y="1247"/>
                    <a:pt x="3101" y="1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698;p60">
              <a:extLst>
                <a:ext uri="{FF2B5EF4-FFF2-40B4-BE49-F238E27FC236}">
                  <a16:creationId xmlns:a16="http://schemas.microsoft.com/office/drawing/2014/main" id="{EDC054E6-7FA3-97ED-B661-323ED9C406AC}"/>
                </a:ext>
              </a:extLst>
            </p:cNvPr>
            <p:cNvSpPr/>
            <p:nvPr/>
          </p:nvSpPr>
          <p:spPr>
            <a:xfrm>
              <a:off x="6804206" y="3307621"/>
              <a:ext cx="393526" cy="270539"/>
            </a:xfrm>
            <a:custGeom>
              <a:avLst/>
              <a:gdLst/>
              <a:ahLst/>
              <a:cxnLst/>
              <a:rect l="l" t="t" r="r" b="b"/>
              <a:pathLst>
                <a:path w="12159" h="8359" extrusionOk="0">
                  <a:moveTo>
                    <a:pt x="2706" y="0"/>
                  </a:moveTo>
                  <a:cubicBezTo>
                    <a:pt x="1186" y="30"/>
                    <a:pt x="1" y="1307"/>
                    <a:pt x="31" y="2827"/>
                  </a:cubicBezTo>
                  <a:lnTo>
                    <a:pt x="31" y="5532"/>
                  </a:lnTo>
                  <a:cubicBezTo>
                    <a:pt x="1" y="7052"/>
                    <a:pt x="1186" y="8298"/>
                    <a:pt x="2706" y="8359"/>
                  </a:cubicBezTo>
                  <a:lnTo>
                    <a:pt x="12159" y="8359"/>
                  </a:lnTo>
                  <a:cubicBezTo>
                    <a:pt x="10639" y="8298"/>
                    <a:pt x="9423" y="7052"/>
                    <a:pt x="9484" y="5532"/>
                  </a:cubicBezTo>
                  <a:lnTo>
                    <a:pt x="9484" y="2827"/>
                  </a:lnTo>
                  <a:cubicBezTo>
                    <a:pt x="9423" y="1307"/>
                    <a:pt x="10609" y="30"/>
                    <a:pt x="12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699;p60">
              <a:extLst>
                <a:ext uri="{FF2B5EF4-FFF2-40B4-BE49-F238E27FC236}">
                  <a16:creationId xmlns:a16="http://schemas.microsoft.com/office/drawing/2014/main" id="{E48878AE-A7A3-283F-3B12-C274B7C99D63}"/>
                </a:ext>
              </a:extLst>
            </p:cNvPr>
            <p:cNvSpPr/>
            <p:nvPr/>
          </p:nvSpPr>
          <p:spPr>
            <a:xfrm>
              <a:off x="6809126" y="3307621"/>
              <a:ext cx="388607" cy="61979"/>
            </a:xfrm>
            <a:custGeom>
              <a:avLst/>
              <a:gdLst/>
              <a:ahLst/>
              <a:cxnLst/>
              <a:rect l="l" t="t" r="r" b="b"/>
              <a:pathLst>
                <a:path w="12007" h="1915" extrusionOk="0">
                  <a:moveTo>
                    <a:pt x="2554" y="0"/>
                  </a:moveTo>
                  <a:cubicBezTo>
                    <a:pt x="1368" y="0"/>
                    <a:pt x="335" y="790"/>
                    <a:pt x="1" y="1915"/>
                  </a:cubicBezTo>
                  <a:lnTo>
                    <a:pt x="9454" y="1915"/>
                  </a:lnTo>
                  <a:cubicBezTo>
                    <a:pt x="9788" y="790"/>
                    <a:pt x="10821" y="0"/>
                    <a:pt x="120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700;p60">
              <a:extLst>
                <a:ext uri="{FF2B5EF4-FFF2-40B4-BE49-F238E27FC236}">
                  <a16:creationId xmlns:a16="http://schemas.microsoft.com/office/drawing/2014/main" id="{65CE8A0C-A204-835B-91C6-6ED079F3029D}"/>
                </a:ext>
              </a:extLst>
            </p:cNvPr>
            <p:cNvSpPr/>
            <p:nvPr/>
          </p:nvSpPr>
          <p:spPr>
            <a:xfrm>
              <a:off x="6807152" y="3506310"/>
              <a:ext cx="390581" cy="71850"/>
            </a:xfrm>
            <a:custGeom>
              <a:avLst/>
              <a:gdLst/>
              <a:ahLst/>
              <a:cxnLst/>
              <a:rect l="l" t="t" r="r" b="b"/>
              <a:pathLst>
                <a:path w="12068" h="2220" extrusionOk="0">
                  <a:moveTo>
                    <a:pt x="1" y="1"/>
                  </a:moveTo>
                  <a:cubicBezTo>
                    <a:pt x="214" y="1247"/>
                    <a:pt x="1308" y="2189"/>
                    <a:pt x="2615" y="2220"/>
                  </a:cubicBezTo>
                  <a:lnTo>
                    <a:pt x="12068" y="2220"/>
                  </a:lnTo>
                  <a:cubicBezTo>
                    <a:pt x="10761" y="2189"/>
                    <a:pt x="9667" y="1247"/>
                    <a:pt x="9454" y="1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701;p60">
              <a:extLst>
                <a:ext uri="{FF2B5EF4-FFF2-40B4-BE49-F238E27FC236}">
                  <a16:creationId xmlns:a16="http://schemas.microsoft.com/office/drawing/2014/main" id="{A286D28F-1F03-9A54-9931-CF108F0A9635}"/>
                </a:ext>
              </a:extLst>
            </p:cNvPr>
            <p:cNvSpPr/>
            <p:nvPr/>
          </p:nvSpPr>
          <p:spPr>
            <a:xfrm>
              <a:off x="7507595" y="3314483"/>
              <a:ext cx="1176597" cy="256816"/>
            </a:xfrm>
            <a:custGeom>
              <a:avLst/>
              <a:gdLst/>
              <a:ahLst/>
              <a:cxnLst/>
              <a:rect l="l" t="t" r="r" b="b"/>
              <a:pathLst>
                <a:path w="36354" h="7935" extrusionOk="0">
                  <a:moveTo>
                    <a:pt x="2493" y="1"/>
                  </a:moveTo>
                  <a:cubicBezTo>
                    <a:pt x="1095" y="31"/>
                    <a:pt x="0" y="1186"/>
                    <a:pt x="31" y="2615"/>
                  </a:cubicBezTo>
                  <a:lnTo>
                    <a:pt x="31" y="5320"/>
                  </a:lnTo>
                  <a:cubicBezTo>
                    <a:pt x="0" y="6718"/>
                    <a:pt x="1095" y="7873"/>
                    <a:pt x="2493" y="7934"/>
                  </a:cubicBezTo>
                  <a:lnTo>
                    <a:pt x="36354" y="7934"/>
                  </a:lnTo>
                  <a:lnTo>
                    <a:pt x="363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702;p60">
              <a:extLst>
                <a:ext uri="{FF2B5EF4-FFF2-40B4-BE49-F238E27FC236}">
                  <a16:creationId xmlns:a16="http://schemas.microsoft.com/office/drawing/2014/main" id="{B42091FA-7C28-DFF0-0E0A-290B732547AC}"/>
                </a:ext>
              </a:extLst>
            </p:cNvPr>
            <p:cNvSpPr/>
            <p:nvPr/>
          </p:nvSpPr>
          <p:spPr>
            <a:xfrm>
              <a:off x="7596146" y="3390249"/>
              <a:ext cx="1002474" cy="11846"/>
            </a:xfrm>
            <a:custGeom>
              <a:avLst/>
              <a:gdLst/>
              <a:ahLst/>
              <a:cxnLst/>
              <a:rect l="l" t="t" r="r" b="b"/>
              <a:pathLst>
                <a:path w="30974" h="366" extrusionOk="0">
                  <a:moveTo>
                    <a:pt x="15472" y="0"/>
                  </a:moveTo>
                  <a:lnTo>
                    <a:pt x="7721" y="61"/>
                  </a:lnTo>
                  <a:cubicBezTo>
                    <a:pt x="5137" y="92"/>
                    <a:pt x="2553" y="122"/>
                    <a:pt x="0" y="183"/>
                  </a:cubicBezTo>
                  <a:cubicBezTo>
                    <a:pt x="2553" y="274"/>
                    <a:pt x="5137" y="304"/>
                    <a:pt x="7721" y="335"/>
                  </a:cubicBezTo>
                  <a:lnTo>
                    <a:pt x="15472" y="365"/>
                  </a:lnTo>
                  <a:lnTo>
                    <a:pt x="23222" y="335"/>
                  </a:lnTo>
                  <a:lnTo>
                    <a:pt x="27083" y="274"/>
                  </a:lnTo>
                  <a:cubicBezTo>
                    <a:pt x="28390" y="243"/>
                    <a:pt x="29666" y="243"/>
                    <a:pt x="30973" y="183"/>
                  </a:cubicBezTo>
                  <a:cubicBezTo>
                    <a:pt x="29666" y="152"/>
                    <a:pt x="28390" y="122"/>
                    <a:pt x="27083" y="92"/>
                  </a:cubicBezTo>
                  <a:lnTo>
                    <a:pt x="23222" y="61"/>
                  </a:lnTo>
                  <a:lnTo>
                    <a:pt x="154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703;p60">
              <a:extLst>
                <a:ext uri="{FF2B5EF4-FFF2-40B4-BE49-F238E27FC236}">
                  <a16:creationId xmlns:a16="http://schemas.microsoft.com/office/drawing/2014/main" id="{C4BF11D6-9D43-AFBB-764A-B935AFAE6972}"/>
                </a:ext>
              </a:extLst>
            </p:cNvPr>
            <p:cNvSpPr/>
            <p:nvPr/>
          </p:nvSpPr>
          <p:spPr>
            <a:xfrm>
              <a:off x="7596146" y="3516149"/>
              <a:ext cx="1002474" cy="11846"/>
            </a:xfrm>
            <a:custGeom>
              <a:avLst/>
              <a:gdLst/>
              <a:ahLst/>
              <a:cxnLst/>
              <a:rect l="l" t="t" r="r" b="b"/>
              <a:pathLst>
                <a:path w="30974" h="366" extrusionOk="0">
                  <a:moveTo>
                    <a:pt x="15472" y="1"/>
                  </a:moveTo>
                  <a:lnTo>
                    <a:pt x="7721" y="62"/>
                  </a:lnTo>
                  <a:cubicBezTo>
                    <a:pt x="5137" y="92"/>
                    <a:pt x="2553" y="123"/>
                    <a:pt x="0" y="183"/>
                  </a:cubicBezTo>
                  <a:cubicBezTo>
                    <a:pt x="2553" y="275"/>
                    <a:pt x="5137" y="305"/>
                    <a:pt x="7721" y="335"/>
                  </a:cubicBezTo>
                  <a:lnTo>
                    <a:pt x="15472" y="366"/>
                  </a:lnTo>
                  <a:lnTo>
                    <a:pt x="23222" y="335"/>
                  </a:lnTo>
                  <a:lnTo>
                    <a:pt x="27083" y="275"/>
                  </a:lnTo>
                  <a:cubicBezTo>
                    <a:pt x="28390" y="244"/>
                    <a:pt x="29666" y="244"/>
                    <a:pt x="30973" y="183"/>
                  </a:cubicBezTo>
                  <a:cubicBezTo>
                    <a:pt x="29666" y="153"/>
                    <a:pt x="28390" y="123"/>
                    <a:pt x="27083" y="92"/>
                  </a:cubicBezTo>
                  <a:lnTo>
                    <a:pt x="23222" y="62"/>
                  </a:lnTo>
                  <a:lnTo>
                    <a:pt x="154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704;p60">
              <a:extLst>
                <a:ext uri="{FF2B5EF4-FFF2-40B4-BE49-F238E27FC236}">
                  <a16:creationId xmlns:a16="http://schemas.microsoft.com/office/drawing/2014/main" id="{2EF63A60-FD83-2336-18B2-37245F4C71C3}"/>
                </a:ext>
              </a:extLst>
            </p:cNvPr>
            <p:cNvSpPr/>
            <p:nvPr/>
          </p:nvSpPr>
          <p:spPr>
            <a:xfrm>
              <a:off x="7817490" y="3450254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0"/>
                  </a:moveTo>
                  <a:cubicBezTo>
                    <a:pt x="7721" y="31"/>
                    <a:pt x="6201" y="31"/>
                    <a:pt x="4651" y="61"/>
                  </a:cubicBezTo>
                  <a:cubicBezTo>
                    <a:pt x="3100" y="92"/>
                    <a:pt x="1550" y="122"/>
                    <a:pt x="0" y="183"/>
                  </a:cubicBezTo>
                  <a:cubicBezTo>
                    <a:pt x="1550" y="274"/>
                    <a:pt x="3100" y="274"/>
                    <a:pt x="4651" y="335"/>
                  </a:cubicBezTo>
                  <a:cubicBezTo>
                    <a:pt x="5747" y="356"/>
                    <a:pt x="6828" y="378"/>
                    <a:pt x="7915" y="378"/>
                  </a:cubicBezTo>
                  <a:cubicBezTo>
                    <a:pt x="8365" y="378"/>
                    <a:pt x="8817" y="374"/>
                    <a:pt x="9271" y="365"/>
                  </a:cubicBezTo>
                  <a:cubicBezTo>
                    <a:pt x="10821" y="365"/>
                    <a:pt x="12371" y="365"/>
                    <a:pt x="13921" y="335"/>
                  </a:cubicBezTo>
                  <a:lnTo>
                    <a:pt x="16231" y="274"/>
                  </a:lnTo>
                  <a:cubicBezTo>
                    <a:pt x="16991" y="244"/>
                    <a:pt x="17782" y="244"/>
                    <a:pt x="18542" y="183"/>
                  </a:cubicBezTo>
                  <a:cubicBezTo>
                    <a:pt x="17782" y="152"/>
                    <a:pt x="16991" y="122"/>
                    <a:pt x="16231" y="92"/>
                  </a:cubicBezTo>
                  <a:lnTo>
                    <a:pt x="13921" y="61"/>
                  </a:lnTo>
                  <a:cubicBezTo>
                    <a:pt x="12371" y="0"/>
                    <a:pt x="1082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705;p60">
              <a:extLst>
                <a:ext uri="{FF2B5EF4-FFF2-40B4-BE49-F238E27FC236}">
                  <a16:creationId xmlns:a16="http://schemas.microsoft.com/office/drawing/2014/main" id="{86E6A391-E6CF-A623-9FBF-EDF04137783B}"/>
                </a:ext>
              </a:extLst>
            </p:cNvPr>
            <p:cNvSpPr/>
            <p:nvPr/>
          </p:nvSpPr>
          <p:spPr>
            <a:xfrm>
              <a:off x="7500701" y="3307621"/>
              <a:ext cx="1183491" cy="270539"/>
            </a:xfrm>
            <a:custGeom>
              <a:avLst/>
              <a:gdLst/>
              <a:ahLst/>
              <a:cxnLst/>
              <a:rect l="l" t="t" r="r" b="b"/>
              <a:pathLst>
                <a:path w="36567" h="8359" extrusionOk="0">
                  <a:moveTo>
                    <a:pt x="2706" y="0"/>
                  </a:moveTo>
                  <a:cubicBezTo>
                    <a:pt x="1186" y="30"/>
                    <a:pt x="1" y="1307"/>
                    <a:pt x="62" y="2827"/>
                  </a:cubicBezTo>
                  <a:lnTo>
                    <a:pt x="62" y="5532"/>
                  </a:lnTo>
                  <a:cubicBezTo>
                    <a:pt x="1" y="7021"/>
                    <a:pt x="1186" y="8298"/>
                    <a:pt x="2706" y="8359"/>
                  </a:cubicBezTo>
                  <a:lnTo>
                    <a:pt x="36567" y="8359"/>
                  </a:lnTo>
                  <a:lnTo>
                    <a:pt x="36567" y="7903"/>
                  </a:lnTo>
                  <a:lnTo>
                    <a:pt x="2706" y="7903"/>
                  </a:lnTo>
                  <a:cubicBezTo>
                    <a:pt x="1429" y="7873"/>
                    <a:pt x="426" y="6809"/>
                    <a:pt x="457" y="5532"/>
                  </a:cubicBezTo>
                  <a:lnTo>
                    <a:pt x="457" y="2827"/>
                  </a:lnTo>
                  <a:cubicBezTo>
                    <a:pt x="426" y="1520"/>
                    <a:pt x="1429" y="486"/>
                    <a:pt x="2706" y="426"/>
                  </a:cubicBezTo>
                  <a:lnTo>
                    <a:pt x="36567" y="426"/>
                  </a:lnTo>
                  <a:lnTo>
                    <a:pt x="365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706;p60">
              <a:extLst>
                <a:ext uri="{FF2B5EF4-FFF2-40B4-BE49-F238E27FC236}">
                  <a16:creationId xmlns:a16="http://schemas.microsoft.com/office/drawing/2014/main" id="{C36BECAC-4394-92A8-8B42-7CC74013B160}"/>
                </a:ext>
              </a:extLst>
            </p:cNvPr>
            <p:cNvSpPr/>
            <p:nvPr/>
          </p:nvSpPr>
          <p:spPr>
            <a:xfrm>
              <a:off x="6875053" y="2475355"/>
              <a:ext cx="1665503" cy="289246"/>
            </a:xfrm>
            <a:custGeom>
              <a:avLst/>
              <a:gdLst/>
              <a:ahLst/>
              <a:cxnLst/>
              <a:rect l="l" t="t" r="r" b="b"/>
              <a:pathLst>
                <a:path w="51460" h="8937" extrusionOk="0">
                  <a:moveTo>
                    <a:pt x="0" y="0"/>
                  </a:moveTo>
                  <a:lnTo>
                    <a:pt x="0" y="8937"/>
                  </a:lnTo>
                  <a:lnTo>
                    <a:pt x="51460" y="8937"/>
                  </a:lnTo>
                  <a:lnTo>
                    <a:pt x="514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707;p60">
              <a:extLst>
                <a:ext uri="{FF2B5EF4-FFF2-40B4-BE49-F238E27FC236}">
                  <a16:creationId xmlns:a16="http://schemas.microsoft.com/office/drawing/2014/main" id="{1BC0F712-D88D-00A3-6F48-AD214750AAE1}"/>
                </a:ext>
              </a:extLst>
            </p:cNvPr>
            <p:cNvSpPr/>
            <p:nvPr/>
          </p:nvSpPr>
          <p:spPr>
            <a:xfrm>
              <a:off x="6875053" y="2475355"/>
              <a:ext cx="1665503" cy="87580"/>
            </a:xfrm>
            <a:custGeom>
              <a:avLst/>
              <a:gdLst/>
              <a:ahLst/>
              <a:cxnLst/>
              <a:rect l="l" t="t" r="r" b="b"/>
              <a:pathLst>
                <a:path w="51460" h="2706" extrusionOk="0">
                  <a:moveTo>
                    <a:pt x="0" y="0"/>
                  </a:moveTo>
                  <a:lnTo>
                    <a:pt x="0" y="2706"/>
                  </a:lnTo>
                  <a:lnTo>
                    <a:pt x="51460" y="2706"/>
                  </a:lnTo>
                  <a:lnTo>
                    <a:pt x="514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708;p60">
              <a:extLst>
                <a:ext uri="{FF2B5EF4-FFF2-40B4-BE49-F238E27FC236}">
                  <a16:creationId xmlns:a16="http://schemas.microsoft.com/office/drawing/2014/main" id="{12110A75-4432-A66A-28A4-220BE0EC1AE9}"/>
                </a:ext>
              </a:extLst>
            </p:cNvPr>
            <p:cNvSpPr/>
            <p:nvPr/>
          </p:nvSpPr>
          <p:spPr>
            <a:xfrm>
              <a:off x="6875053" y="2714403"/>
              <a:ext cx="1665503" cy="50198"/>
            </a:xfrm>
            <a:custGeom>
              <a:avLst/>
              <a:gdLst/>
              <a:ahLst/>
              <a:cxnLst/>
              <a:rect l="l" t="t" r="r" b="b"/>
              <a:pathLst>
                <a:path w="51460" h="1551" extrusionOk="0">
                  <a:moveTo>
                    <a:pt x="0" y="1"/>
                  </a:moveTo>
                  <a:lnTo>
                    <a:pt x="0" y="1551"/>
                  </a:lnTo>
                  <a:lnTo>
                    <a:pt x="51460" y="1551"/>
                  </a:lnTo>
                  <a:lnTo>
                    <a:pt x="51460" y="1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709;p60">
              <a:extLst>
                <a:ext uri="{FF2B5EF4-FFF2-40B4-BE49-F238E27FC236}">
                  <a16:creationId xmlns:a16="http://schemas.microsoft.com/office/drawing/2014/main" id="{415997F6-E90E-5B87-99BA-6DE3573E0A9A}"/>
                </a:ext>
              </a:extLst>
            </p:cNvPr>
            <p:cNvSpPr/>
            <p:nvPr/>
          </p:nvSpPr>
          <p:spPr>
            <a:xfrm>
              <a:off x="6927193" y="2186142"/>
              <a:ext cx="1561255" cy="289246"/>
            </a:xfrm>
            <a:custGeom>
              <a:avLst/>
              <a:gdLst/>
              <a:ahLst/>
              <a:cxnLst/>
              <a:rect l="l" t="t" r="r" b="b"/>
              <a:pathLst>
                <a:path w="48239" h="8937" extrusionOk="0">
                  <a:moveTo>
                    <a:pt x="0" y="0"/>
                  </a:moveTo>
                  <a:lnTo>
                    <a:pt x="0" y="8936"/>
                  </a:lnTo>
                  <a:lnTo>
                    <a:pt x="48238" y="8936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710;p60">
              <a:extLst>
                <a:ext uri="{FF2B5EF4-FFF2-40B4-BE49-F238E27FC236}">
                  <a16:creationId xmlns:a16="http://schemas.microsoft.com/office/drawing/2014/main" id="{8519ED37-F61A-A659-0F69-D620FB4D6EB9}"/>
                </a:ext>
              </a:extLst>
            </p:cNvPr>
            <p:cNvSpPr/>
            <p:nvPr/>
          </p:nvSpPr>
          <p:spPr>
            <a:xfrm>
              <a:off x="6927193" y="2186142"/>
              <a:ext cx="1561255" cy="88551"/>
            </a:xfrm>
            <a:custGeom>
              <a:avLst/>
              <a:gdLst/>
              <a:ahLst/>
              <a:cxnLst/>
              <a:rect l="l" t="t" r="r" b="b"/>
              <a:pathLst>
                <a:path w="48239" h="2736" extrusionOk="0">
                  <a:moveTo>
                    <a:pt x="0" y="0"/>
                  </a:moveTo>
                  <a:lnTo>
                    <a:pt x="0" y="2736"/>
                  </a:lnTo>
                  <a:lnTo>
                    <a:pt x="48238" y="2736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711;p60">
              <a:extLst>
                <a:ext uri="{FF2B5EF4-FFF2-40B4-BE49-F238E27FC236}">
                  <a16:creationId xmlns:a16="http://schemas.microsoft.com/office/drawing/2014/main" id="{99BAA7B9-A66D-EEBA-2BA1-2000425C43D2}"/>
                </a:ext>
              </a:extLst>
            </p:cNvPr>
            <p:cNvSpPr/>
            <p:nvPr/>
          </p:nvSpPr>
          <p:spPr>
            <a:xfrm>
              <a:off x="6927193" y="2425190"/>
              <a:ext cx="1561255" cy="50198"/>
            </a:xfrm>
            <a:custGeom>
              <a:avLst/>
              <a:gdLst/>
              <a:ahLst/>
              <a:cxnLst/>
              <a:rect l="l" t="t" r="r" b="b"/>
              <a:pathLst>
                <a:path w="48239" h="1551" extrusionOk="0">
                  <a:moveTo>
                    <a:pt x="0" y="0"/>
                  </a:moveTo>
                  <a:lnTo>
                    <a:pt x="0" y="1550"/>
                  </a:lnTo>
                  <a:lnTo>
                    <a:pt x="48238" y="1550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712;p60">
              <a:extLst>
                <a:ext uri="{FF2B5EF4-FFF2-40B4-BE49-F238E27FC236}">
                  <a16:creationId xmlns:a16="http://schemas.microsoft.com/office/drawing/2014/main" id="{AB898444-4466-6056-DCC6-70294ABFC01D}"/>
                </a:ext>
              </a:extLst>
            </p:cNvPr>
            <p:cNvSpPr/>
            <p:nvPr/>
          </p:nvSpPr>
          <p:spPr>
            <a:xfrm>
              <a:off x="7740752" y="2295341"/>
              <a:ext cx="650278" cy="99361"/>
            </a:xfrm>
            <a:custGeom>
              <a:avLst/>
              <a:gdLst/>
              <a:ahLst/>
              <a:cxnLst/>
              <a:rect l="l" t="t" r="r" b="b"/>
              <a:pathLst>
                <a:path w="20092" h="3070" extrusionOk="0">
                  <a:moveTo>
                    <a:pt x="0" y="0"/>
                  </a:moveTo>
                  <a:lnTo>
                    <a:pt x="0" y="3070"/>
                  </a:lnTo>
                  <a:lnTo>
                    <a:pt x="20092" y="3070"/>
                  </a:lnTo>
                  <a:lnTo>
                    <a:pt x="2009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713;p60">
              <a:extLst>
                <a:ext uri="{FF2B5EF4-FFF2-40B4-BE49-F238E27FC236}">
                  <a16:creationId xmlns:a16="http://schemas.microsoft.com/office/drawing/2014/main" id="{4B649707-9CF5-CFA6-4F73-437366A55703}"/>
                </a:ext>
              </a:extLst>
            </p:cNvPr>
            <p:cNvSpPr/>
            <p:nvPr/>
          </p:nvSpPr>
          <p:spPr>
            <a:xfrm>
              <a:off x="6997037" y="2295341"/>
              <a:ext cx="72821" cy="99361"/>
            </a:xfrm>
            <a:custGeom>
              <a:avLst/>
              <a:gdLst/>
              <a:ahLst/>
              <a:cxnLst/>
              <a:rect l="l" t="t" r="r" b="b"/>
              <a:pathLst>
                <a:path w="2250" h="3070" extrusionOk="0">
                  <a:moveTo>
                    <a:pt x="0" y="0"/>
                  </a:moveTo>
                  <a:lnTo>
                    <a:pt x="0" y="3070"/>
                  </a:lnTo>
                  <a:lnTo>
                    <a:pt x="2249" y="3070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714;p60">
              <a:extLst>
                <a:ext uri="{FF2B5EF4-FFF2-40B4-BE49-F238E27FC236}">
                  <a16:creationId xmlns:a16="http://schemas.microsoft.com/office/drawing/2014/main" id="{E8F7CE2C-3E4B-20F1-ACE4-FDB093E7CAE4}"/>
                </a:ext>
              </a:extLst>
            </p:cNvPr>
            <p:cNvSpPr/>
            <p:nvPr/>
          </p:nvSpPr>
          <p:spPr>
            <a:xfrm>
              <a:off x="7152454" y="2295341"/>
              <a:ext cx="72821" cy="99361"/>
            </a:xfrm>
            <a:custGeom>
              <a:avLst/>
              <a:gdLst/>
              <a:ahLst/>
              <a:cxnLst/>
              <a:rect l="l" t="t" r="r" b="b"/>
              <a:pathLst>
                <a:path w="2250" h="3070" extrusionOk="0">
                  <a:moveTo>
                    <a:pt x="1" y="0"/>
                  </a:moveTo>
                  <a:lnTo>
                    <a:pt x="1" y="3070"/>
                  </a:lnTo>
                  <a:lnTo>
                    <a:pt x="2250" y="3070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715;p60">
              <a:extLst>
                <a:ext uri="{FF2B5EF4-FFF2-40B4-BE49-F238E27FC236}">
                  <a16:creationId xmlns:a16="http://schemas.microsoft.com/office/drawing/2014/main" id="{DB18BECB-7AEB-129B-22EC-42D44EA139F5}"/>
                </a:ext>
              </a:extLst>
            </p:cNvPr>
            <p:cNvSpPr/>
            <p:nvPr/>
          </p:nvSpPr>
          <p:spPr>
            <a:xfrm>
              <a:off x="7001957" y="1896896"/>
              <a:ext cx="1411697" cy="88583"/>
            </a:xfrm>
            <a:custGeom>
              <a:avLst/>
              <a:gdLst/>
              <a:ahLst/>
              <a:cxnLst/>
              <a:rect l="l" t="t" r="r" b="b"/>
              <a:pathLst>
                <a:path w="43618" h="2737" extrusionOk="0">
                  <a:moveTo>
                    <a:pt x="0" y="1"/>
                  </a:moveTo>
                  <a:lnTo>
                    <a:pt x="0" y="2736"/>
                  </a:lnTo>
                  <a:lnTo>
                    <a:pt x="43618" y="2736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716;p60">
              <a:extLst>
                <a:ext uri="{FF2B5EF4-FFF2-40B4-BE49-F238E27FC236}">
                  <a16:creationId xmlns:a16="http://schemas.microsoft.com/office/drawing/2014/main" id="{40FE8913-37FD-5085-FC59-67D0350F190C}"/>
                </a:ext>
              </a:extLst>
            </p:cNvPr>
            <p:cNvSpPr/>
            <p:nvPr/>
          </p:nvSpPr>
          <p:spPr>
            <a:xfrm>
              <a:off x="7001957" y="2135944"/>
              <a:ext cx="1411697" cy="50230"/>
            </a:xfrm>
            <a:custGeom>
              <a:avLst/>
              <a:gdLst/>
              <a:ahLst/>
              <a:cxnLst/>
              <a:rect l="l" t="t" r="r" b="b"/>
              <a:pathLst>
                <a:path w="43618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3618" y="1551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717;p60">
              <a:extLst>
                <a:ext uri="{FF2B5EF4-FFF2-40B4-BE49-F238E27FC236}">
                  <a16:creationId xmlns:a16="http://schemas.microsoft.com/office/drawing/2014/main" id="{B4B45AF0-C349-EFA1-D2EF-6528B2F71E50}"/>
                </a:ext>
              </a:extLst>
            </p:cNvPr>
            <p:cNvSpPr/>
            <p:nvPr/>
          </p:nvSpPr>
          <p:spPr>
            <a:xfrm>
              <a:off x="7084584" y="1896896"/>
              <a:ext cx="152504" cy="289278"/>
            </a:xfrm>
            <a:custGeom>
              <a:avLst/>
              <a:gdLst/>
              <a:ahLst/>
              <a:cxnLst/>
              <a:rect l="l" t="t" r="r" b="b"/>
              <a:pathLst>
                <a:path w="4712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712" y="8937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718;p60">
              <a:extLst>
                <a:ext uri="{FF2B5EF4-FFF2-40B4-BE49-F238E27FC236}">
                  <a16:creationId xmlns:a16="http://schemas.microsoft.com/office/drawing/2014/main" id="{BF22A702-D08E-3BDD-EC52-B9DD1DA283EE}"/>
                </a:ext>
              </a:extLst>
            </p:cNvPr>
            <p:cNvSpPr/>
            <p:nvPr/>
          </p:nvSpPr>
          <p:spPr>
            <a:xfrm>
              <a:off x="7084584" y="2135944"/>
              <a:ext cx="152504" cy="50230"/>
            </a:xfrm>
            <a:custGeom>
              <a:avLst/>
              <a:gdLst/>
              <a:ahLst/>
              <a:cxnLst/>
              <a:rect l="l" t="t" r="r" b="b"/>
              <a:pathLst>
                <a:path w="4712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712" y="1551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719;p60">
              <a:extLst>
                <a:ext uri="{FF2B5EF4-FFF2-40B4-BE49-F238E27FC236}">
                  <a16:creationId xmlns:a16="http://schemas.microsoft.com/office/drawing/2014/main" id="{18CF05E4-15AC-3605-81F8-3C0C5BDD36BE}"/>
                </a:ext>
              </a:extLst>
            </p:cNvPr>
            <p:cNvSpPr/>
            <p:nvPr/>
          </p:nvSpPr>
          <p:spPr>
            <a:xfrm>
              <a:off x="8150979" y="1896896"/>
              <a:ext cx="152504" cy="289278"/>
            </a:xfrm>
            <a:custGeom>
              <a:avLst/>
              <a:gdLst/>
              <a:ahLst/>
              <a:cxnLst/>
              <a:rect l="l" t="t" r="r" b="b"/>
              <a:pathLst>
                <a:path w="4712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712" y="8937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720;p60">
              <a:extLst>
                <a:ext uri="{FF2B5EF4-FFF2-40B4-BE49-F238E27FC236}">
                  <a16:creationId xmlns:a16="http://schemas.microsoft.com/office/drawing/2014/main" id="{21DCC85A-2732-FB98-6869-257130B5EC2E}"/>
                </a:ext>
              </a:extLst>
            </p:cNvPr>
            <p:cNvSpPr/>
            <p:nvPr/>
          </p:nvSpPr>
          <p:spPr>
            <a:xfrm>
              <a:off x="8150979" y="2135944"/>
              <a:ext cx="152504" cy="50230"/>
            </a:xfrm>
            <a:custGeom>
              <a:avLst/>
              <a:gdLst/>
              <a:ahLst/>
              <a:cxnLst/>
              <a:rect l="l" t="t" r="r" b="b"/>
              <a:pathLst>
                <a:path w="4712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712" y="1551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E71EE882-F2C4-A162-36F4-D9DEA83D6FC0}"/>
              </a:ext>
            </a:extLst>
          </p:cNvPr>
          <p:cNvSpPr txBox="1">
            <a:spLocks/>
          </p:cNvSpPr>
          <p:nvPr/>
        </p:nvSpPr>
        <p:spPr>
          <a:xfrm>
            <a:off x="277080" y="300546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03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B8A7555A-74B2-BAA1-6274-95D41A8B64F5}"/>
              </a:ext>
            </a:extLst>
          </p:cNvPr>
          <p:cNvCxnSpPr/>
          <p:nvPr/>
        </p:nvCxnSpPr>
        <p:spPr>
          <a:xfrm>
            <a:off x="360930" y="959291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3775286-C4A4-B6FA-A646-DBF6FB12A205}"/>
              </a:ext>
            </a:extLst>
          </p:cNvPr>
          <p:cNvSpPr txBox="1"/>
          <p:nvPr/>
        </p:nvSpPr>
        <p:spPr>
          <a:xfrm>
            <a:off x="1566480" y="751387"/>
            <a:ext cx="70166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Dinamika Sistem Pemerintahan di Indonesia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9FB380-B2A8-855F-7254-FB5A922FA617}"/>
              </a:ext>
            </a:extLst>
          </p:cNvPr>
          <p:cNvSpPr txBox="1"/>
          <p:nvPr/>
        </p:nvSpPr>
        <p:spPr>
          <a:xfrm>
            <a:off x="1566480" y="1228754"/>
            <a:ext cx="9503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pernah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berlaku</a:t>
            </a:r>
            <a:r>
              <a:rPr lang="en-US" sz="1800" dirty="0">
                <a:effectLst/>
                <a:latin typeface="MuseoSans"/>
              </a:rPr>
              <a:t> di Negara </a:t>
            </a:r>
            <a:r>
              <a:rPr lang="en-US" sz="1800" dirty="0" err="1">
                <a:effectLst/>
                <a:latin typeface="MuseoSans"/>
              </a:rPr>
              <a:t>Republik</a:t>
            </a:r>
            <a:r>
              <a:rPr lang="en-US" sz="1800" dirty="0">
                <a:effectLst/>
                <a:latin typeface="MuseoSans"/>
              </a:rPr>
              <a:t> Indonesia </a:t>
            </a:r>
            <a:r>
              <a:rPr lang="en-US" sz="1800" dirty="0" err="1">
                <a:effectLst/>
                <a:latin typeface="MuseoSans"/>
              </a:rPr>
              <a:t>adalah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presidensial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parlementer</a:t>
            </a:r>
            <a:r>
              <a:rPr lang="en-US" sz="1800" dirty="0">
                <a:effectLst/>
                <a:latin typeface="MuseoSans"/>
              </a:rPr>
              <a:t>, dan </a:t>
            </a:r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parlementer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semu</a:t>
            </a:r>
            <a:r>
              <a:rPr lang="en-US" sz="1800" dirty="0">
                <a:effectLst/>
                <a:latin typeface="MuseoSans"/>
              </a:rPr>
              <a:t>. </a:t>
            </a:r>
            <a:endParaRPr lang="en-US" dirty="0"/>
          </a:p>
        </p:txBody>
      </p:sp>
      <p:sp>
        <p:nvSpPr>
          <p:cNvPr id="6" name="Google Shape;1408;p56">
            <a:extLst>
              <a:ext uri="{FF2B5EF4-FFF2-40B4-BE49-F238E27FC236}">
                <a16:creationId xmlns:a16="http://schemas.microsoft.com/office/drawing/2014/main" id="{606933AC-EE64-58F2-8A05-F58310C6564A}"/>
              </a:ext>
            </a:extLst>
          </p:cNvPr>
          <p:cNvSpPr/>
          <p:nvPr/>
        </p:nvSpPr>
        <p:spPr>
          <a:xfrm>
            <a:off x="2834674" y="2186921"/>
            <a:ext cx="147365" cy="19082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b="1" dirty="0">
              <a:solidFill>
                <a:schemeClr val="accent1">
                  <a:lumMod val="50000"/>
                </a:schemeClr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A2C56B-A05F-6830-E7B6-15408F341ED8}"/>
              </a:ext>
            </a:extLst>
          </p:cNvPr>
          <p:cNvSpPr txBox="1"/>
          <p:nvPr/>
        </p:nvSpPr>
        <p:spPr>
          <a:xfrm>
            <a:off x="3105117" y="2039888"/>
            <a:ext cx="7965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effectLst/>
                <a:latin typeface="MuseoSans"/>
              </a:rPr>
              <a:t>Setelah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kemerdekaan</a:t>
            </a:r>
            <a:r>
              <a:rPr lang="en-US" sz="1600" dirty="0">
                <a:effectLst/>
                <a:latin typeface="MuseoSans"/>
              </a:rPr>
              <a:t>, Negara Indonesia </a:t>
            </a:r>
            <a:r>
              <a:rPr lang="en-US" sz="1600" dirty="0" err="1">
                <a:effectLst/>
                <a:latin typeface="MuseoSans"/>
              </a:rPr>
              <a:t>menggunakan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pemerintahan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presidensial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tersebut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diganti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dengan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parlementer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melalui</a:t>
            </a:r>
            <a:r>
              <a:rPr lang="en-US" sz="1600" dirty="0">
                <a:effectLst/>
                <a:latin typeface="MuseoSans"/>
              </a:rPr>
              <a:t> Maklumat </a:t>
            </a:r>
            <a:r>
              <a:rPr lang="en-US" sz="1600" dirty="0" err="1">
                <a:effectLst/>
                <a:latin typeface="MuseoSans"/>
              </a:rPr>
              <a:t>Pemerintah</a:t>
            </a:r>
            <a:r>
              <a:rPr lang="en-US" sz="1600" dirty="0">
                <a:effectLst/>
                <a:latin typeface="MuseoSans"/>
              </a:rPr>
              <a:t> pada </a:t>
            </a:r>
            <a:r>
              <a:rPr lang="en-US" sz="1600" dirty="0" err="1">
                <a:effectLst/>
                <a:latin typeface="MuseoSans"/>
              </a:rPr>
              <a:t>tanggal</a:t>
            </a:r>
            <a:r>
              <a:rPr lang="en-US" sz="1600" dirty="0">
                <a:effectLst/>
                <a:latin typeface="MuseoSans"/>
              </a:rPr>
              <a:t> 14 November 1945. </a:t>
            </a:r>
            <a:endParaRPr lang="en-US" sz="1600" dirty="0"/>
          </a:p>
        </p:txBody>
      </p:sp>
      <p:sp>
        <p:nvSpPr>
          <p:cNvPr id="10" name="Google Shape;1408;p56">
            <a:extLst>
              <a:ext uri="{FF2B5EF4-FFF2-40B4-BE49-F238E27FC236}">
                <a16:creationId xmlns:a16="http://schemas.microsoft.com/office/drawing/2014/main" id="{AC066260-A229-AFF9-6731-FD257B5F23DB}"/>
              </a:ext>
            </a:extLst>
          </p:cNvPr>
          <p:cNvSpPr/>
          <p:nvPr/>
        </p:nvSpPr>
        <p:spPr>
          <a:xfrm>
            <a:off x="2834673" y="3066046"/>
            <a:ext cx="147365" cy="19082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b="1" dirty="0">
              <a:solidFill>
                <a:schemeClr val="accent1">
                  <a:lumMod val="50000"/>
                </a:schemeClr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20A2C1-5075-AB5C-4BA5-9B5A376E0EAB}"/>
              </a:ext>
            </a:extLst>
          </p:cNvPr>
          <p:cNvSpPr txBox="1"/>
          <p:nvPr/>
        </p:nvSpPr>
        <p:spPr>
          <a:xfrm>
            <a:off x="3105117" y="2957418"/>
            <a:ext cx="7965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effectLst/>
                <a:latin typeface="MuseoSans"/>
              </a:rPr>
              <a:t>Pada masa </a:t>
            </a:r>
            <a:r>
              <a:rPr lang="en-US" sz="1600" dirty="0" err="1">
                <a:effectLst/>
                <a:latin typeface="MuseoSans"/>
              </a:rPr>
              <a:t>berlakunya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Konstitusi</a:t>
            </a:r>
            <a:r>
              <a:rPr lang="en-US" sz="1600" dirty="0">
                <a:effectLst/>
                <a:latin typeface="MuseoSans"/>
              </a:rPr>
              <a:t> RIS (27 </a:t>
            </a:r>
            <a:r>
              <a:rPr lang="en-US" sz="1600" dirty="0" err="1">
                <a:effectLst/>
                <a:latin typeface="MuseoSans"/>
              </a:rPr>
              <a:t>Desember</a:t>
            </a:r>
            <a:r>
              <a:rPr lang="en-US" sz="1600" dirty="0">
                <a:effectLst/>
                <a:latin typeface="MuseoSans"/>
              </a:rPr>
              <a:t> 1949 </a:t>
            </a:r>
            <a:r>
              <a:rPr lang="en-US" sz="1600" dirty="0" err="1">
                <a:effectLst/>
                <a:latin typeface="MuseoSans"/>
              </a:rPr>
              <a:t>sampai</a:t>
            </a:r>
            <a:r>
              <a:rPr lang="en-US" sz="1600" dirty="0">
                <a:effectLst/>
                <a:latin typeface="MuseoSans"/>
              </a:rPr>
              <a:t> 17 </a:t>
            </a:r>
            <a:r>
              <a:rPr lang="en-US" sz="1600" dirty="0" err="1">
                <a:effectLst/>
                <a:latin typeface="MuseoSans"/>
              </a:rPr>
              <a:t>Agustus</a:t>
            </a:r>
            <a:r>
              <a:rPr lang="en-US" sz="1600" dirty="0">
                <a:effectLst/>
                <a:latin typeface="MuseoSans"/>
              </a:rPr>
              <a:t> 1950), Indonesia </a:t>
            </a:r>
            <a:r>
              <a:rPr lang="en-US" sz="1600" dirty="0" err="1">
                <a:effectLst/>
                <a:latin typeface="MuseoSans"/>
              </a:rPr>
              <a:t>menganut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parlementer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semu</a:t>
            </a:r>
            <a:r>
              <a:rPr lang="en-US" sz="1600" dirty="0">
                <a:effectLst/>
                <a:latin typeface="MuseoSans"/>
              </a:rPr>
              <a:t> (</a:t>
            </a:r>
            <a:r>
              <a:rPr lang="en-US" sz="1600" i="1" dirty="0">
                <a:effectLst/>
                <a:latin typeface="MuseoSans"/>
              </a:rPr>
              <a:t>quasi </a:t>
            </a:r>
            <a:r>
              <a:rPr lang="en-US" sz="1600" i="1" dirty="0" err="1">
                <a:effectLst/>
                <a:latin typeface="MuseoSans"/>
              </a:rPr>
              <a:t>parlementer</a:t>
            </a:r>
            <a:r>
              <a:rPr lang="en-US" sz="1600" dirty="0">
                <a:effectLst/>
                <a:latin typeface="MuseoSans"/>
              </a:rPr>
              <a:t>). </a:t>
            </a:r>
            <a:endParaRPr lang="en-US" sz="1600" dirty="0"/>
          </a:p>
        </p:txBody>
      </p:sp>
      <p:sp>
        <p:nvSpPr>
          <p:cNvPr id="12" name="Google Shape;1408;p56">
            <a:extLst>
              <a:ext uri="{FF2B5EF4-FFF2-40B4-BE49-F238E27FC236}">
                <a16:creationId xmlns:a16="http://schemas.microsoft.com/office/drawing/2014/main" id="{64D575ED-5AC6-A692-5F58-41B75B261771}"/>
              </a:ext>
            </a:extLst>
          </p:cNvPr>
          <p:cNvSpPr/>
          <p:nvPr/>
        </p:nvSpPr>
        <p:spPr>
          <a:xfrm>
            <a:off x="2839284" y="3829985"/>
            <a:ext cx="147365" cy="19082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b="1" dirty="0">
              <a:solidFill>
                <a:schemeClr val="accent1">
                  <a:lumMod val="50000"/>
                </a:schemeClr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177CF6-2AB8-DB6A-0557-4B75B199EB0A}"/>
              </a:ext>
            </a:extLst>
          </p:cNvPr>
          <p:cNvSpPr txBox="1"/>
          <p:nvPr/>
        </p:nvSpPr>
        <p:spPr>
          <a:xfrm>
            <a:off x="3105117" y="3676906"/>
            <a:ext cx="796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MuseoSans"/>
              </a:rPr>
              <a:t>P</a:t>
            </a:r>
            <a:r>
              <a:rPr lang="en-US" sz="1600" dirty="0">
                <a:effectLst/>
                <a:latin typeface="MuseoSans"/>
              </a:rPr>
              <a:t>ada 17 </a:t>
            </a:r>
            <a:r>
              <a:rPr lang="en-US" sz="1600" dirty="0" err="1">
                <a:effectLst/>
                <a:latin typeface="MuseoSans"/>
              </a:rPr>
              <a:t>Agustus</a:t>
            </a:r>
            <a:r>
              <a:rPr lang="en-US" sz="1600" dirty="0">
                <a:effectLst/>
                <a:latin typeface="MuseoSans"/>
              </a:rPr>
              <a:t> 1950, Indonesia </a:t>
            </a:r>
            <a:r>
              <a:rPr lang="en-US" sz="1600" dirty="0" err="1">
                <a:effectLst/>
                <a:latin typeface="MuseoSans"/>
              </a:rPr>
              <a:t>kembali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menjadi</a:t>
            </a:r>
            <a:r>
              <a:rPr lang="en-US" sz="1600" dirty="0">
                <a:effectLst/>
                <a:latin typeface="MuseoSans"/>
              </a:rPr>
              <a:t> negara </a:t>
            </a:r>
            <a:r>
              <a:rPr lang="en-US" sz="1600" dirty="0" err="1">
                <a:effectLst/>
                <a:latin typeface="MuseoSans"/>
              </a:rPr>
              <a:t>kesatuan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Saat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itu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pemerintah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Republik</a:t>
            </a:r>
            <a:r>
              <a:rPr lang="en-US" sz="1600" dirty="0">
                <a:effectLst/>
                <a:latin typeface="MuseoSans"/>
              </a:rPr>
              <a:t> Indonesia </a:t>
            </a:r>
            <a:r>
              <a:rPr lang="en-US" sz="1600" dirty="0" err="1">
                <a:effectLst/>
                <a:latin typeface="MuseoSans"/>
              </a:rPr>
              <a:t>masih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menerapkan</a:t>
            </a:r>
            <a:r>
              <a:rPr lang="en-US" sz="1600" dirty="0">
                <a:effectLst/>
                <a:latin typeface="MuseoSans"/>
              </a:rPr>
              <a:t> model </a:t>
            </a:r>
            <a:r>
              <a:rPr lang="en-US" sz="1600" dirty="0" err="1">
                <a:effectLst/>
                <a:latin typeface="MuseoSans"/>
              </a:rPr>
              <a:t>demokrasi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parlementer</a:t>
            </a:r>
            <a:r>
              <a:rPr lang="en-US" sz="1600" dirty="0">
                <a:effectLst/>
                <a:latin typeface="MuseoSans"/>
              </a:rPr>
              <a:t> yang liberal.</a:t>
            </a:r>
            <a:endParaRPr lang="en-US" sz="1600" dirty="0"/>
          </a:p>
        </p:txBody>
      </p:sp>
      <p:sp>
        <p:nvSpPr>
          <p:cNvPr id="14" name="Google Shape;1408;p56">
            <a:extLst>
              <a:ext uri="{FF2B5EF4-FFF2-40B4-BE49-F238E27FC236}">
                <a16:creationId xmlns:a16="http://schemas.microsoft.com/office/drawing/2014/main" id="{CA6C75B4-A822-2770-1673-C102914A0C6D}"/>
              </a:ext>
            </a:extLst>
          </p:cNvPr>
          <p:cNvSpPr/>
          <p:nvPr/>
        </p:nvSpPr>
        <p:spPr>
          <a:xfrm>
            <a:off x="2834673" y="4590096"/>
            <a:ext cx="147365" cy="19082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b="1" dirty="0">
              <a:solidFill>
                <a:schemeClr val="accent1">
                  <a:lumMod val="50000"/>
                </a:schemeClr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77513D-35E9-2158-2231-C06DDC80AFFA}"/>
              </a:ext>
            </a:extLst>
          </p:cNvPr>
          <p:cNvSpPr txBox="1"/>
          <p:nvPr/>
        </p:nvSpPr>
        <p:spPr>
          <a:xfrm>
            <a:off x="3105117" y="4488529"/>
            <a:ext cx="796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presidensial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kemudian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kembali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dilaksanakan</a:t>
            </a:r>
            <a:r>
              <a:rPr lang="en-US" sz="1600" dirty="0">
                <a:effectLst/>
                <a:latin typeface="MuseoSans"/>
              </a:rPr>
              <a:t> di Indonesia </a:t>
            </a:r>
            <a:r>
              <a:rPr lang="en-US" sz="1600" dirty="0" err="1">
                <a:effectLst/>
                <a:latin typeface="MuseoSans"/>
              </a:rPr>
              <a:t>sejak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Dekret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Presiden</a:t>
            </a:r>
            <a:r>
              <a:rPr lang="en-US" sz="1600" dirty="0">
                <a:effectLst/>
                <a:latin typeface="MuseoSans"/>
              </a:rPr>
              <a:t> 5 </a:t>
            </a:r>
            <a:r>
              <a:rPr lang="en-US" sz="1600" dirty="0" err="1">
                <a:effectLst/>
                <a:latin typeface="MuseoSans"/>
              </a:rPr>
              <a:t>Juli</a:t>
            </a:r>
            <a:r>
              <a:rPr lang="en-US" sz="1600" dirty="0">
                <a:effectLst/>
                <a:latin typeface="MuseoSans"/>
              </a:rPr>
              <a:t> 1959 </a:t>
            </a:r>
            <a:r>
              <a:rPr lang="en-US" sz="1600" dirty="0" err="1">
                <a:effectLst/>
                <a:latin typeface="MuseoSans"/>
              </a:rPr>
              <a:t>hingga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saat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ini</a:t>
            </a:r>
            <a:r>
              <a:rPr lang="en-US" sz="1600" dirty="0">
                <a:effectLst/>
                <a:latin typeface="MuseoSans"/>
              </a:rPr>
              <a:t>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534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DE44073-14F0-B15B-4BCF-88932925B13A}"/>
              </a:ext>
            </a:extLst>
          </p:cNvPr>
          <p:cNvSpPr/>
          <p:nvPr/>
        </p:nvSpPr>
        <p:spPr>
          <a:xfrm>
            <a:off x="0" y="5736168"/>
            <a:ext cx="12192000" cy="6737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15D6F97-09B3-AF33-FD66-85BF178EC3D2}"/>
              </a:ext>
            </a:extLst>
          </p:cNvPr>
          <p:cNvSpPr/>
          <p:nvPr/>
        </p:nvSpPr>
        <p:spPr>
          <a:xfrm>
            <a:off x="1212948" y="930122"/>
            <a:ext cx="6502400" cy="1413265"/>
          </a:xfrm>
          <a:prstGeom prst="roundRect">
            <a:avLst>
              <a:gd name="adj" fmla="val 63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dirty="0">
                <a:effectLst/>
                <a:latin typeface="MuseoSans"/>
              </a:rPr>
              <a:t>Ketika MPR </a:t>
            </a:r>
            <a:r>
              <a:rPr lang="en-US" sz="1600" dirty="0" err="1">
                <a:effectLst/>
                <a:latin typeface="MuseoSans"/>
              </a:rPr>
              <a:t>melakukan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amendemen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terhadap</a:t>
            </a:r>
            <a:r>
              <a:rPr lang="en-US" sz="1600" dirty="0">
                <a:effectLst/>
                <a:latin typeface="MuseoSans"/>
              </a:rPr>
              <a:t> UUD NRI </a:t>
            </a:r>
            <a:r>
              <a:rPr lang="en-US" sz="1600" dirty="0" err="1">
                <a:effectLst/>
                <a:latin typeface="MuseoSans"/>
              </a:rPr>
              <a:t>Tahun</a:t>
            </a:r>
            <a:r>
              <a:rPr lang="en-US" sz="1600" dirty="0">
                <a:effectLst/>
                <a:latin typeface="MuseoSans"/>
              </a:rPr>
              <a:t> 1945,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presidensial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tetap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dipertahankan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Untuk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menghilangkan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kelemahan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presidensial</a:t>
            </a:r>
            <a:r>
              <a:rPr lang="en-US" sz="1600" dirty="0">
                <a:effectLst/>
                <a:latin typeface="MuseoSans"/>
              </a:rPr>
              <a:t>, UUD NRI </a:t>
            </a:r>
            <a:r>
              <a:rPr lang="en-US" sz="1600" dirty="0" err="1">
                <a:effectLst/>
                <a:latin typeface="MuseoSans"/>
              </a:rPr>
              <a:t>Tahun</a:t>
            </a:r>
            <a:r>
              <a:rPr lang="en-US" sz="1600" dirty="0">
                <a:effectLst/>
                <a:latin typeface="MuseoSans"/>
              </a:rPr>
              <a:t> 1945 yang </a:t>
            </a:r>
            <a:r>
              <a:rPr lang="en-US" sz="1600" dirty="0" err="1">
                <a:effectLst/>
                <a:latin typeface="MuseoSans"/>
              </a:rPr>
              <a:t>diamendemen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memasukkan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unsur-unsur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dari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pemerintahan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parlementer</a:t>
            </a:r>
            <a:r>
              <a:rPr lang="en-US" sz="1600" dirty="0">
                <a:effectLst/>
                <a:latin typeface="MuseoSans"/>
              </a:rPr>
              <a:t>.</a:t>
            </a:r>
            <a:endParaRPr lang="en-US" sz="1600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FE9B87E-7C2B-EE53-B544-14AD470B3C92}"/>
              </a:ext>
            </a:extLst>
          </p:cNvPr>
          <p:cNvSpPr/>
          <p:nvPr/>
        </p:nvSpPr>
        <p:spPr>
          <a:xfrm>
            <a:off x="1212948" y="2620906"/>
            <a:ext cx="6502400" cy="2452114"/>
          </a:xfrm>
          <a:prstGeom prst="roundRect">
            <a:avLst>
              <a:gd name="adj" fmla="val 418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dirty="0" err="1">
                <a:effectLst/>
                <a:latin typeface="MuseoSans"/>
              </a:rPr>
              <a:t>Dengan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demikian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tampak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bahwa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ada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perubahan-perubahan</a:t>
            </a:r>
            <a:r>
              <a:rPr lang="en-US" sz="1600" dirty="0">
                <a:effectLst/>
                <a:latin typeface="MuseoSans"/>
              </a:rPr>
              <a:t> </a:t>
            </a:r>
            <a:endParaRPr lang="en-US" sz="1600" dirty="0">
              <a:effectLst/>
            </a:endParaRPr>
          </a:p>
          <a:p>
            <a:pPr algn="just"/>
            <a:r>
              <a:rPr lang="en-US" sz="1600" dirty="0" err="1">
                <a:effectLst/>
                <a:latin typeface="MuseoSans"/>
              </a:rPr>
              <a:t>baru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pemerintahan</a:t>
            </a:r>
            <a:r>
              <a:rPr lang="en-US" sz="1600" dirty="0">
                <a:effectLst/>
                <a:latin typeface="MuseoSans"/>
              </a:rPr>
              <a:t> Indonesia. </a:t>
            </a:r>
            <a:r>
              <a:rPr lang="en-US" sz="1600" dirty="0" err="1">
                <a:effectLst/>
                <a:latin typeface="MuseoSans"/>
              </a:rPr>
              <a:t>Perubahan-perubahan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tersebut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dilakukan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untuk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memperbaiki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sistem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presidensial</a:t>
            </a:r>
            <a:r>
              <a:rPr lang="en-US" sz="1600" dirty="0">
                <a:effectLst/>
                <a:latin typeface="MuseoSans"/>
              </a:rPr>
              <a:t> yang lama. </a:t>
            </a:r>
            <a:r>
              <a:rPr lang="en-US" sz="1600" dirty="0" err="1">
                <a:effectLst/>
                <a:latin typeface="MuseoSans"/>
              </a:rPr>
              <a:t>Perubahan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baru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tersebut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antara</a:t>
            </a:r>
            <a:r>
              <a:rPr lang="en-US" sz="1600" dirty="0">
                <a:effectLst/>
                <a:latin typeface="MuseoSans"/>
              </a:rPr>
              <a:t> lain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berikut</a:t>
            </a:r>
            <a:r>
              <a:rPr lang="en-US" sz="1600" dirty="0">
                <a:effectLst/>
                <a:latin typeface="MuseoSans"/>
              </a:rPr>
              <a:t>. </a:t>
            </a:r>
            <a:endParaRPr lang="en-US" sz="1600" dirty="0"/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effectLst/>
                <a:latin typeface="MuseoSans"/>
              </a:rPr>
              <a:t>Pemilihan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presiden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secara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langsung</a:t>
            </a:r>
            <a:r>
              <a:rPr lang="en-US" sz="1600" dirty="0">
                <a:effectLst/>
                <a:latin typeface="MuseoSans"/>
              </a:rPr>
              <a:t>.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effectLst/>
                <a:latin typeface="MuseoSans"/>
              </a:rPr>
              <a:t>Mekanisme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i="1" dirty="0">
                <a:effectLst/>
                <a:latin typeface="MuseoSans"/>
              </a:rPr>
              <a:t>checks and balances</a:t>
            </a:r>
            <a:r>
              <a:rPr lang="en-US" sz="1600" dirty="0">
                <a:effectLst/>
                <a:latin typeface="MuseoSans"/>
              </a:rPr>
              <a:t>.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effectLst/>
                <a:latin typeface="MuseoSans"/>
              </a:rPr>
              <a:t>Pemberian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kekuasaan</a:t>
            </a:r>
            <a:r>
              <a:rPr lang="en-US" sz="1600" dirty="0">
                <a:effectLst/>
                <a:latin typeface="MuseoSans"/>
              </a:rPr>
              <a:t> yang </a:t>
            </a:r>
            <a:r>
              <a:rPr lang="en-US" sz="1600" dirty="0" err="1">
                <a:effectLst/>
                <a:latin typeface="MuseoSans"/>
              </a:rPr>
              <a:t>lebih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besar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kepada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parlemen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untuk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melaksanakan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fungsi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legislasi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fungsi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pengawasan</a:t>
            </a:r>
            <a:r>
              <a:rPr lang="en-US" sz="1600" dirty="0">
                <a:effectLst/>
                <a:latin typeface="MuseoSans"/>
              </a:rPr>
              <a:t>, dan </a:t>
            </a:r>
            <a:r>
              <a:rPr lang="en-US" sz="1600" dirty="0" err="1">
                <a:effectLst/>
                <a:latin typeface="MuseoSans"/>
              </a:rPr>
              <a:t>fungsi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anggaran</a:t>
            </a:r>
            <a:r>
              <a:rPr lang="en-US" sz="1600" dirty="0">
                <a:effectLst/>
                <a:latin typeface="MuseoSans"/>
              </a:rPr>
              <a:t>. </a:t>
            </a:r>
            <a:endParaRPr lang="en-US" sz="1600" dirty="0"/>
          </a:p>
        </p:txBody>
      </p:sp>
      <p:grpSp>
        <p:nvGrpSpPr>
          <p:cNvPr id="7" name="Google Shape;1613;p60">
            <a:extLst>
              <a:ext uri="{FF2B5EF4-FFF2-40B4-BE49-F238E27FC236}">
                <a16:creationId xmlns:a16="http://schemas.microsoft.com/office/drawing/2014/main" id="{B76F4A19-22AB-074A-439B-CBA3ACAC94CD}"/>
              </a:ext>
            </a:extLst>
          </p:cNvPr>
          <p:cNvGrpSpPr/>
          <p:nvPr/>
        </p:nvGrpSpPr>
        <p:grpSpPr>
          <a:xfrm>
            <a:off x="9288891" y="1839837"/>
            <a:ext cx="2038063" cy="3901623"/>
            <a:chOff x="6673652" y="1896896"/>
            <a:chExt cx="2038063" cy="3901623"/>
          </a:xfrm>
        </p:grpSpPr>
        <p:sp>
          <p:nvSpPr>
            <p:cNvPr id="8" name="Google Shape;1614;p60">
              <a:extLst>
                <a:ext uri="{FF2B5EF4-FFF2-40B4-BE49-F238E27FC236}">
                  <a16:creationId xmlns:a16="http://schemas.microsoft.com/office/drawing/2014/main" id="{6DD67706-8F4E-4DA2-D582-7F70B7BF7F24}"/>
                </a:ext>
              </a:extLst>
            </p:cNvPr>
            <p:cNvSpPr/>
            <p:nvPr/>
          </p:nvSpPr>
          <p:spPr>
            <a:xfrm>
              <a:off x="7001957" y="1896896"/>
              <a:ext cx="1411697" cy="289278"/>
            </a:xfrm>
            <a:custGeom>
              <a:avLst/>
              <a:gdLst/>
              <a:ahLst/>
              <a:cxnLst/>
              <a:rect l="l" t="t" r="r" b="b"/>
              <a:pathLst>
                <a:path w="43618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3618" y="8937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615;p60">
              <a:extLst>
                <a:ext uri="{FF2B5EF4-FFF2-40B4-BE49-F238E27FC236}">
                  <a16:creationId xmlns:a16="http://schemas.microsoft.com/office/drawing/2014/main" id="{6EC23DB4-0727-B12F-BCA8-B6FFE49E5F0A}"/>
                </a:ext>
              </a:extLst>
            </p:cNvPr>
            <p:cNvSpPr/>
            <p:nvPr/>
          </p:nvSpPr>
          <p:spPr>
            <a:xfrm>
              <a:off x="6673652" y="3578464"/>
              <a:ext cx="2038063" cy="570315"/>
            </a:xfrm>
            <a:custGeom>
              <a:avLst/>
              <a:gdLst/>
              <a:ahLst/>
              <a:cxnLst/>
              <a:rect l="l" t="t" r="r" b="b"/>
              <a:pathLst>
                <a:path w="74409" h="20822" extrusionOk="0">
                  <a:moveTo>
                    <a:pt x="12523" y="1"/>
                  </a:moveTo>
                  <a:cubicBezTo>
                    <a:pt x="7477" y="1"/>
                    <a:pt x="304" y="2615"/>
                    <a:pt x="0" y="11247"/>
                  </a:cubicBezTo>
                  <a:cubicBezTo>
                    <a:pt x="304" y="18542"/>
                    <a:pt x="5806" y="20822"/>
                    <a:pt x="10973" y="20822"/>
                  </a:cubicBezTo>
                  <a:cubicBezTo>
                    <a:pt x="12675" y="20822"/>
                    <a:pt x="15958" y="20032"/>
                    <a:pt x="17812" y="17053"/>
                  </a:cubicBezTo>
                  <a:cubicBezTo>
                    <a:pt x="18693" y="15594"/>
                    <a:pt x="19149" y="13952"/>
                    <a:pt x="19180" y="12250"/>
                  </a:cubicBezTo>
                  <a:cubicBezTo>
                    <a:pt x="18997" y="9089"/>
                    <a:pt x="16900" y="6019"/>
                    <a:pt x="12098" y="6019"/>
                  </a:cubicBezTo>
                  <a:cubicBezTo>
                    <a:pt x="7356" y="6019"/>
                    <a:pt x="5958" y="9120"/>
                    <a:pt x="5745" y="11338"/>
                  </a:cubicBezTo>
                  <a:cubicBezTo>
                    <a:pt x="5971" y="13511"/>
                    <a:pt x="7662" y="15447"/>
                    <a:pt x="10213" y="15447"/>
                  </a:cubicBezTo>
                  <a:cubicBezTo>
                    <a:pt x="10411" y="15447"/>
                    <a:pt x="10613" y="15436"/>
                    <a:pt x="10821" y="15411"/>
                  </a:cubicBezTo>
                  <a:cubicBezTo>
                    <a:pt x="12341" y="15259"/>
                    <a:pt x="13617" y="14135"/>
                    <a:pt x="13921" y="12645"/>
                  </a:cubicBezTo>
                  <a:lnTo>
                    <a:pt x="13921" y="12645"/>
                  </a:lnTo>
                  <a:cubicBezTo>
                    <a:pt x="14286" y="14226"/>
                    <a:pt x="13161" y="16263"/>
                    <a:pt x="10821" y="16566"/>
                  </a:cubicBezTo>
                  <a:cubicBezTo>
                    <a:pt x="10590" y="16597"/>
                    <a:pt x="10365" y="16612"/>
                    <a:pt x="10147" y="16612"/>
                  </a:cubicBezTo>
                  <a:cubicBezTo>
                    <a:pt x="7547" y="16612"/>
                    <a:pt x="5855" y="14524"/>
                    <a:pt x="5715" y="12281"/>
                  </a:cubicBezTo>
                  <a:cubicBezTo>
                    <a:pt x="5684" y="11977"/>
                    <a:pt x="5684" y="11642"/>
                    <a:pt x="5715" y="11338"/>
                  </a:cubicBezTo>
                  <a:lnTo>
                    <a:pt x="5715" y="11095"/>
                  </a:lnTo>
                  <a:cubicBezTo>
                    <a:pt x="5593" y="9028"/>
                    <a:pt x="6626" y="4834"/>
                    <a:pt x="12098" y="4834"/>
                  </a:cubicBezTo>
                  <a:cubicBezTo>
                    <a:pt x="17082" y="4834"/>
                    <a:pt x="19119" y="8147"/>
                    <a:pt x="19210" y="11430"/>
                  </a:cubicBezTo>
                  <a:lnTo>
                    <a:pt x="19210" y="12250"/>
                  </a:lnTo>
                  <a:lnTo>
                    <a:pt x="19210" y="12585"/>
                  </a:lnTo>
                  <a:lnTo>
                    <a:pt x="19210" y="13436"/>
                  </a:lnTo>
                  <a:lnTo>
                    <a:pt x="55229" y="13436"/>
                  </a:lnTo>
                  <a:lnTo>
                    <a:pt x="55229" y="12585"/>
                  </a:lnTo>
                  <a:lnTo>
                    <a:pt x="55229" y="12250"/>
                  </a:lnTo>
                  <a:lnTo>
                    <a:pt x="55229" y="11430"/>
                  </a:lnTo>
                  <a:cubicBezTo>
                    <a:pt x="55290" y="8147"/>
                    <a:pt x="57326" y="4834"/>
                    <a:pt x="62311" y="4834"/>
                  </a:cubicBezTo>
                  <a:cubicBezTo>
                    <a:pt x="67783" y="4834"/>
                    <a:pt x="68816" y="9028"/>
                    <a:pt x="68694" y="11095"/>
                  </a:cubicBezTo>
                  <a:lnTo>
                    <a:pt x="68694" y="11338"/>
                  </a:lnTo>
                  <a:cubicBezTo>
                    <a:pt x="68725" y="11642"/>
                    <a:pt x="68725" y="11977"/>
                    <a:pt x="68694" y="12281"/>
                  </a:cubicBezTo>
                  <a:cubicBezTo>
                    <a:pt x="68554" y="14550"/>
                    <a:pt x="66865" y="16612"/>
                    <a:pt x="64269" y="16612"/>
                  </a:cubicBezTo>
                  <a:cubicBezTo>
                    <a:pt x="64049" y="16612"/>
                    <a:pt x="63821" y="16597"/>
                    <a:pt x="63588" y="16566"/>
                  </a:cubicBezTo>
                  <a:cubicBezTo>
                    <a:pt x="61217" y="16263"/>
                    <a:pt x="60123" y="14226"/>
                    <a:pt x="60488" y="12645"/>
                  </a:cubicBezTo>
                  <a:lnTo>
                    <a:pt x="60488" y="12645"/>
                  </a:lnTo>
                  <a:cubicBezTo>
                    <a:pt x="60792" y="14135"/>
                    <a:pt x="62068" y="15259"/>
                    <a:pt x="63588" y="15411"/>
                  </a:cubicBezTo>
                  <a:cubicBezTo>
                    <a:pt x="63796" y="15436"/>
                    <a:pt x="63998" y="15447"/>
                    <a:pt x="64196" y="15447"/>
                  </a:cubicBezTo>
                  <a:cubicBezTo>
                    <a:pt x="66746" y="15447"/>
                    <a:pt x="68438" y="13511"/>
                    <a:pt x="68664" y="11338"/>
                  </a:cubicBezTo>
                  <a:cubicBezTo>
                    <a:pt x="68451" y="9150"/>
                    <a:pt x="67053" y="6019"/>
                    <a:pt x="62311" y="6019"/>
                  </a:cubicBezTo>
                  <a:cubicBezTo>
                    <a:pt x="57509" y="6019"/>
                    <a:pt x="55411" y="9089"/>
                    <a:pt x="55229" y="12250"/>
                  </a:cubicBezTo>
                  <a:cubicBezTo>
                    <a:pt x="55260" y="13952"/>
                    <a:pt x="55715" y="15594"/>
                    <a:pt x="56597" y="17053"/>
                  </a:cubicBezTo>
                  <a:cubicBezTo>
                    <a:pt x="58451" y="20032"/>
                    <a:pt x="61764" y="20822"/>
                    <a:pt x="63436" y="20822"/>
                  </a:cubicBezTo>
                  <a:cubicBezTo>
                    <a:pt x="68603" y="20822"/>
                    <a:pt x="74105" y="18542"/>
                    <a:pt x="74409" y="11247"/>
                  </a:cubicBezTo>
                  <a:cubicBezTo>
                    <a:pt x="74135" y="2615"/>
                    <a:pt x="66931" y="1"/>
                    <a:pt x="619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616;p60">
              <a:extLst>
                <a:ext uri="{FF2B5EF4-FFF2-40B4-BE49-F238E27FC236}">
                  <a16:creationId xmlns:a16="http://schemas.microsoft.com/office/drawing/2014/main" id="{E3B30E63-C007-CB0C-E4CA-BA7366005A72}"/>
                </a:ext>
              </a:extLst>
            </p:cNvPr>
            <p:cNvSpPr/>
            <p:nvPr/>
          </p:nvSpPr>
          <p:spPr>
            <a:xfrm>
              <a:off x="8185525" y="3900653"/>
              <a:ext cx="876" cy="3369"/>
            </a:xfrm>
            <a:custGeom>
              <a:avLst/>
              <a:gdLst/>
              <a:ahLst/>
              <a:cxnLst/>
              <a:rect l="l" t="t" r="r" b="b"/>
              <a:pathLst>
                <a:path w="32" h="123" extrusionOk="0">
                  <a:moveTo>
                    <a:pt x="1" y="1"/>
                  </a:moveTo>
                  <a:lnTo>
                    <a:pt x="1" y="123"/>
                  </a:lnTo>
                  <a:cubicBezTo>
                    <a:pt x="1" y="9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617;p60">
              <a:extLst>
                <a:ext uri="{FF2B5EF4-FFF2-40B4-BE49-F238E27FC236}">
                  <a16:creationId xmlns:a16="http://schemas.microsoft.com/office/drawing/2014/main" id="{F56B89CA-F9C0-3EFE-8FEF-488353B1B6E3}"/>
                </a:ext>
              </a:extLst>
            </p:cNvPr>
            <p:cNvSpPr/>
            <p:nvPr/>
          </p:nvSpPr>
          <p:spPr>
            <a:xfrm>
              <a:off x="7180668" y="3941094"/>
              <a:ext cx="1007377" cy="103260"/>
            </a:xfrm>
            <a:custGeom>
              <a:avLst/>
              <a:gdLst/>
              <a:ahLst/>
              <a:cxnLst/>
              <a:rect l="l" t="t" r="r" b="b"/>
              <a:pathLst>
                <a:path w="36779" h="3770" extrusionOk="0">
                  <a:moveTo>
                    <a:pt x="2493" y="1"/>
                  </a:moveTo>
                  <a:cubicBezTo>
                    <a:pt x="0" y="1"/>
                    <a:pt x="0" y="3770"/>
                    <a:pt x="2493" y="3770"/>
                  </a:cubicBezTo>
                  <a:lnTo>
                    <a:pt x="34894" y="3770"/>
                  </a:lnTo>
                  <a:cubicBezTo>
                    <a:pt x="35928" y="3770"/>
                    <a:pt x="36779" y="2919"/>
                    <a:pt x="36779" y="1885"/>
                  </a:cubicBezTo>
                  <a:cubicBezTo>
                    <a:pt x="36779" y="852"/>
                    <a:pt x="35928" y="1"/>
                    <a:pt x="348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618;p60">
              <a:extLst>
                <a:ext uri="{FF2B5EF4-FFF2-40B4-BE49-F238E27FC236}">
                  <a16:creationId xmlns:a16="http://schemas.microsoft.com/office/drawing/2014/main" id="{69403653-E459-5611-848D-C5C7A686A5B9}"/>
                </a:ext>
              </a:extLst>
            </p:cNvPr>
            <p:cNvSpPr/>
            <p:nvPr/>
          </p:nvSpPr>
          <p:spPr>
            <a:xfrm>
              <a:off x="6830980" y="3879864"/>
              <a:ext cx="27" cy="16653"/>
            </a:xfrm>
            <a:custGeom>
              <a:avLst/>
              <a:gdLst/>
              <a:ahLst/>
              <a:cxnLst/>
              <a:rect l="l" t="t" r="r" b="b"/>
              <a:pathLst>
                <a:path w="1" h="608" extrusionOk="0">
                  <a:moveTo>
                    <a:pt x="1" y="334"/>
                  </a:moveTo>
                  <a:lnTo>
                    <a:pt x="1" y="608"/>
                  </a:lnTo>
                  <a:lnTo>
                    <a:pt x="1" y="578"/>
                  </a:lnTo>
                  <a:lnTo>
                    <a:pt x="1" y="0"/>
                  </a:lnTo>
                  <a:lnTo>
                    <a:pt x="1" y="91"/>
                  </a:lnTo>
                  <a:cubicBezTo>
                    <a:pt x="1" y="122"/>
                    <a:pt x="1" y="243"/>
                    <a:pt x="1" y="334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619;p60">
              <a:extLst>
                <a:ext uri="{FF2B5EF4-FFF2-40B4-BE49-F238E27FC236}">
                  <a16:creationId xmlns:a16="http://schemas.microsoft.com/office/drawing/2014/main" id="{908FBBD3-2E1C-E47E-5717-12EC8C99DD0A}"/>
                </a:ext>
              </a:extLst>
            </p:cNvPr>
            <p:cNvSpPr/>
            <p:nvPr/>
          </p:nvSpPr>
          <p:spPr>
            <a:xfrm>
              <a:off x="7199814" y="3900653"/>
              <a:ext cx="27" cy="16681"/>
            </a:xfrm>
            <a:custGeom>
              <a:avLst/>
              <a:gdLst/>
              <a:ahLst/>
              <a:cxnLst/>
              <a:rect l="l" t="t" r="r" b="b"/>
              <a:pathLst>
                <a:path w="1" h="609" extrusionOk="0">
                  <a:moveTo>
                    <a:pt x="0" y="123"/>
                  </a:moveTo>
                  <a:lnTo>
                    <a:pt x="0" y="609"/>
                  </a:lnTo>
                  <a:lnTo>
                    <a:pt x="0" y="487"/>
                  </a:lnTo>
                  <a:lnTo>
                    <a:pt x="0" y="1"/>
                  </a:lnTo>
                  <a:cubicBezTo>
                    <a:pt x="0" y="31"/>
                    <a:pt x="0" y="92"/>
                    <a:pt x="0" y="123"/>
                  </a:cubicBezTo>
                  <a:close/>
                </a:path>
              </a:pathLst>
            </a:custGeom>
            <a:solidFill>
              <a:srgbClr val="0B3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620;p60">
              <a:extLst>
                <a:ext uri="{FF2B5EF4-FFF2-40B4-BE49-F238E27FC236}">
                  <a16:creationId xmlns:a16="http://schemas.microsoft.com/office/drawing/2014/main" id="{F1EBC4D6-855E-D6A9-9809-43D82186DB72}"/>
                </a:ext>
              </a:extLst>
            </p:cNvPr>
            <p:cNvSpPr/>
            <p:nvPr/>
          </p:nvSpPr>
          <p:spPr>
            <a:xfrm>
              <a:off x="8185525" y="3710840"/>
              <a:ext cx="372997" cy="203179"/>
            </a:xfrm>
            <a:custGeom>
              <a:avLst/>
              <a:gdLst/>
              <a:ahLst/>
              <a:cxnLst/>
              <a:rect l="l" t="t" r="r" b="b"/>
              <a:pathLst>
                <a:path w="13618" h="7418" extrusionOk="0">
                  <a:moveTo>
                    <a:pt x="7113" y="1"/>
                  </a:moveTo>
                  <a:cubicBezTo>
                    <a:pt x="2128" y="1"/>
                    <a:pt x="92" y="3284"/>
                    <a:pt x="1" y="6566"/>
                  </a:cubicBezTo>
                  <a:lnTo>
                    <a:pt x="1" y="7417"/>
                  </a:lnTo>
                  <a:cubicBezTo>
                    <a:pt x="213" y="4256"/>
                    <a:pt x="2280" y="1186"/>
                    <a:pt x="7113" y="1186"/>
                  </a:cubicBezTo>
                  <a:cubicBezTo>
                    <a:pt x="11825" y="1186"/>
                    <a:pt x="13253" y="4287"/>
                    <a:pt x="13466" y="6505"/>
                  </a:cubicBezTo>
                  <a:lnTo>
                    <a:pt x="13466" y="6262"/>
                  </a:lnTo>
                  <a:cubicBezTo>
                    <a:pt x="13618" y="4165"/>
                    <a:pt x="12585" y="1"/>
                    <a:pt x="7113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621;p60">
              <a:extLst>
                <a:ext uri="{FF2B5EF4-FFF2-40B4-BE49-F238E27FC236}">
                  <a16:creationId xmlns:a16="http://schemas.microsoft.com/office/drawing/2014/main" id="{01B3E984-DCA1-ED6A-63B8-BA769D51180A}"/>
                </a:ext>
              </a:extLst>
            </p:cNvPr>
            <p:cNvSpPr/>
            <p:nvPr/>
          </p:nvSpPr>
          <p:spPr>
            <a:xfrm>
              <a:off x="6826817" y="3710840"/>
              <a:ext cx="372175" cy="202330"/>
            </a:xfrm>
            <a:custGeom>
              <a:avLst/>
              <a:gdLst/>
              <a:ahLst/>
              <a:cxnLst/>
              <a:rect l="l" t="t" r="r" b="b"/>
              <a:pathLst>
                <a:path w="13588" h="7387" extrusionOk="0">
                  <a:moveTo>
                    <a:pt x="6536" y="1"/>
                  </a:moveTo>
                  <a:cubicBezTo>
                    <a:pt x="1034" y="1"/>
                    <a:pt x="1" y="4195"/>
                    <a:pt x="153" y="6262"/>
                  </a:cubicBezTo>
                  <a:lnTo>
                    <a:pt x="153" y="6505"/>
                  </a:lnTo>
                  <a:cubicBezTo>
                    <a:pt x="366" y="4287"/>
                    <a:pt x="1764" y="1186"/>
                    <a:pt x="6506" y="1186"/>
                  </a:cubicBezTo>
                  <a:cubicBezTo>
                    <a:pt x="11308" y="1186"/>
                    <a:pt x="13405" y="4226"/>
                    <a:pt x="13588" y="7387"/>
                  </a:cubicBezTo>
                  <a:lnTo>
                    <a:pt x="13588" y="6566"/>
                  </a:lnTo>
                  <a:cubicBezTo>
                    <a:pt x="13557" y="3284"/>
                    <a:pt x="11521" y="1"/>
                    <a:pt x="6536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22;p60">
              <a:extLst>
                <a:ext uri="{FF2B5EF4-FFF2-40B4-BE49-F238E27FC236}">
                  <a16:creationId xmlns:a16="http://schemas.microsoft.com/office/drawing/2014/main" id="{D9C69804-B546-BE05-66E7-7004E3A6D27F}"/>
                </a:ext>
              </a:extLst>
            </p:cNvPr>
            <p:cNvSpPr/>
            <p:nvPr/>
          </p:nvSpPr>
          <p:spPr>
            <a:xfrm>
              <a:off x="8320393" y="3889012"/>
              <a:ext cx="234814" cy="144291"/>
            </a:xfrm>
            <a:custGeom>
              <a:avLst/>
              <a:gdLst/>
              <a:ahLst/>
              <a:cxnLst/>
              <a:rect l="l" t="t" r="r" b="b"/>
              <a:pathLst>
                <a:path w="8573" h="5268" extrusionOk="0">
                  <a:moveTo>
                    <a:pt x="8542" y="0"/>
                  </a:moveTo>
                  <a:cubicBezTo>
                    <a:pt x="8318" y="2159"/>
                    <a:pt x="6645" y="4085"/>
                    <a:pt x="4121" y="4085"/>
                  </a:cubicBezTo>
                  <a:cubicBezTo>
                    <a:pt x="3909" y="4085"/>
                    <a:pt x="3690" y="4071"/>
                    <a:pt x="3466" y="4043"/>
                  </a:cubicBezTo>
                  <a:cubicBezTo>
                    <a:pt x="1946" y="3921"/>
                    <a:pt x="670" y="2797"/>
                    <a:pt x="366" y="1277"/>
                  </a:cubicBezTo>
                  <a:lnTo>
                    <a:pt x="366" y="1277"/>
                  </a:lnTo>
                  <a:cubicBezTo>
                    <a:pt x="1" y="2888"/>
                    <a:pt x="1125" y="4925"/>
                    <a:pt x="3466" y="5228"/>
                  </a:cubicBezTo>
                  <a:cubicBezTo>
                    <a:pt x="3683" y="5255"/>
                    <a:pt x="3896" y="5268"/>
                    <a:pt x="4102" y="5268"/>
                  </a:cubicBezTo>
                  <a:cubicBezTo>
                    <a:pt x="6724" y="5268"/>
                    <a:pt x="8432" y="3197"/>
                    <a:pt x="8572" y="943"/>
                  </a:cubicBezTo>
                  <a:cubicBezTo>
                    <a:pt x="8572" y="608"/>
                    <a:pt x="8572" y="304"/>
                    <a:pt x="8542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623;p60">
              <a:extLst>
                <a:ext uri="{FF2B5EF4-FFF2-40B4-BE49-F238E27FC236}">
                  <a16:creationId xmlns:a16="http://schemas.microsoft.com/office/drawing/2014/main" id="{96032958-E082-9A46-1A4E-C30B862A8523}"/>
                </a:ext>
              </a:extLst>
            </p:cNvPr>
            <p:cNvSpPr/>
            <p:nvPr/>
          </p:nvSpPr>
          <p:spPr>
            <a:xfrm>
              <a:off x="7249746" y="4044327"/>
              <a:ext cx="886696" cy="1754193"/>
            </a:xfrm>
            <a:custGeom>
              <a:avLst/>
              <a:gdLst/>
              <a:ahLst/>
              <a:cxnLst/>
              <a:rect l="l" t="t" r="r" b="b"/>
              <a:pathLst>
                <a:path w="32373" h="64045" extrusionOk="0">
                  <a:moveTo>
                    <a:pt x="1" y="1"/>
                  </a:moveTo>
                  <a:lnTo>
                    <a:pt x="1" y="64044"/>
                  </a:lnTo>
                  <a:lnTo>
                    <a:pt x="32372" y="64044"/>
                  </a:lnTo>
                  <a:lnTo>
                    <a:pt x="323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624;p60">
              <a:extLst>
                <a:ext uri="{FF2B5EF4-FFF2-40B4-BE49-F238E27FC236}">
                  <a16:creationId xmlns:a16="http://schemas.microsoft.com/office/drawing/2014/main" id="{78B1B023-D733-5AF1-E4D3-28F1B3B30AAE}"/>
                </a:ext>
              </a:extLst>
            </p:cNvPr>
            <p:cNvSpPr/>
            <p:nvPr/>
          </p:nvSpPr>
          <p:spPr>
            <a:xfrm>
              <a:off x="6830980" y="3889012"/>
              <a:ext cx="234814" cy="144291"/>
            </a:xfrm>
            <a:custGeom>
              <a:avLst/>
              <a:gdLst/>
              <a:ahLst/>
              <a:cxnLst/>
              <a:rect l="l" t="t" r="r" b="b"/>
              <a:pathLst>
                <a:path w="8573" h="5268" extrusionOk="0">
                  <a:moveTo>
                    <a:pt x="1" y="0"/>
                  </a:moveTo>
                  <a:cubicBezTo>
                    <a:pt x="1" y="304"/>
                    <a:pt x="1" y="608"/>
                    <a:pt x="1" y="943"/>
                  </a:cubicBezTo>
                  <a:cubicBezTo>
                    <a:pt x="142" y="3197"/>
                    <a:pt x="1850" y="5268"/>
                    <a:pt x="4471" y="5268"/>
                  </a:cubicBezTo>
                  <a:cubicBezTo>
                    <a:pt x="4678" y="5268"/>
                    <a:pt x="4890" y="5255"/>
                    <a:pt x="5107" y="5228"/>
                  </a:cubicBezTo>
                  <a:cubicBezTo>
                    <a:pt x="7478" y="4925"/>
                    <a:pt x="8572" y="2888"/>
                    <a:pt x="8238" y="1277"/>
                  </a:cubicBezTo>
                  <a:lnTo>
                    <a:pt x="8238" y="1277"/>
                  </a:lnTo>
                  <a:cubicBezTo>
                    <a:pt x="7904" y="2797"/>
                    <a:pt x="6627" y="3921"/>
                    <a:pt x="5077" y="4043"/>
                  </a:cubicBezTo>
                  <a:cubicBezTo>
                    <a:pt x="4855" y="4071"/>
                    <a:pt x="4639" y="4085"/>
                    <a:pt x="4428" y="4085"/>
                  </a:cubicBezTo>
                  <a:cubicBezTo>
                    <a:pt x="1928" y="4085"/>
                    <a:pt x="253" y="2159"/>
                    <a:pt x="1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625;p60">
              <a:extLst>
                <a:ext uri="{FF2B5EF4-FFF2-40B4-BE49-F238E27FC236}">
                  <a16:creationId xmlns:a16="http://schemas.microsoft.com/office/drawing/2014/main" id="{3BEA5936-9937-1D64-9C8A-78697F632507}"/>
                </a:ext>
              </a:extLst>
            </p:cNvPr>
            <p:cNvSpPr/>
            <p:nvPr/>
          </p:nvSpPr>
          <p:spPr>
            <a:xfrm>
              <a:off x="7362154" y="4185878"/>
              <a:ext cx="161546" cy="1612641"/>
            </a:xfrm>
            <a:custGeom>
              <a:avLst/>
              <a:gdLst/>
              <a:ahLst/>
              <a:cxnLst/>
              <a:rect l="l" t="t" r="r" b="b"/>
              <a:pathLst>
                <a:path w="5898" h="58877" extrusionOk="0">
                  <a:moveTo>
                    <a:pt x="2949" y="0"/>
                  </a:moveTo>
                  <a:cubicBezTo>
                    <a:pt x="130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6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626;p60">
              <a:extLst>
                <a:ext uri="{FF2B5EF4-FFF2-40B4-BE49-F238E27FC236}">
                  <a16:creationId xmlns:a16="http://schemas.microsoft.com/office/drawing/2014/main" id="{B63E2302-969B-89C3-78B0-3DA64ED06F7A}"/>
                </a:ext>
              </a:extLst>
            </p:cNvPr>
            <p:cNvSpPr/>
            <p:nvPr/>
          </p:nvSpPr>
          <p:spPr>
            <a:xfrm>
              <a:off x="7361305" y="4185878"/>
              <a:ext cx="86635" cy="1612641"/>
            </a:xfrm>
            <a:custGeom>
              <a:avLst/>
              <a:gdLst/>
              <a:ahLst/>
              <a:cxnLst/>
              <a:rect l="l" t="t" r="r" b="b"/>
              <a:pathLst>
                <a:path w="3163" h="58877" extrusionOk="0">
                  <a:moveTo>
                    <a:pt x="2949" y="0"/>
                  </a:moveTo>
                  <a:cubicBezTo>
                    <a:pt x="1338" y="0"/>
                    <a:pt x="1" y="1338"/>
                    <a:pt x="1" y="2948"/>
                  </a:cubicBezTo>
                  <a:lnTo>
                    <a:pt x="1" y="58876"/>
                  </a:lnTo>
                  <a:lnTo>
                    <a:pt x="427" y="58876"/>
                  </a:lnTo>
                  <a:lnTo>
                    <a:pt x="427" y="2948"/>
                  </a:lnTo>
                  <a:cubicBezTo>
                    <a:pt x="457" y="1398"/>
                    <a:pt x="1642" y="152"/>
                    <a:pt x="3162" y="31"/>
                  </a:cubicBezTo>
                  <a:cubicBezTo>
                    <a:pt x="3101" y="31"/>
                    <a:pt x="3041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627;p60">
              <a:extLst>
                <a:ext uri="{FF2B5EF4-FFF2-40B4-BE49-F238E27FC236}">
                  <a16:creationId xmlns:a16="http://schemas.microsoft.com/office/drawing/2014/main" id="{A3703E01-5606-1E4A-7D83-9684A6348E28}"/>
                </a:ext>
              </a:extLst>
            </p:cNvPr>
            <p:cNvSpPr/>
            <p:nvPr/>
          </p:nvSpPr>
          <p:spPr>
            <a:xfrm>
              <a:off x="7437066" y="4185878"/>
              <a:ext cx="85785" cy="1612641"/>
            </a:xfrm>
            <a:custGeom>
              <a:avLst/>
              <a:gdLst/>
              <a:ahLst/>
              <a:cxnLst/>
              <a:rect l="l" t="t" r="r" b="b"/>
              <a:pathLst>
                <a:path w="3132" h="58877" extrusionOk="0">
                  <a:moveTo>
                    <a:pt x="214" y="0"/>
                  </a:moveTo>
                  <a:cubicBezTo>
                    <a:pt x="123" y="0"/>
                    <a:pt x="62" y="0"/>
                    <a:pt x="1" y="31"/>
                  </a:cubicBezTo>
                  <a:cubicBezTo>
                    <a:pt x="1551" y="122"/>
                    <a:pt x="2737" y="1398"/>
                    <a:pt x="2737" y="2948"/>
                  </a:cubicBezTo>
                  <a:lnTo>
                    <a:pt x="2737" y="58876"/>
                  </a:lnTo>
                  <a:lnTo>
                    <a:pt x="3132" y="58876"/>
                  </a:lnTo>
                  <a:lnTo>
                    <a:pt x="3132" y="2948"/>
                  </a:lnTo>
                  <a:cubicBezTo>
                    <a:pt x="3132" y="1338"/>
                    <a:pt x="1825" y="0"/>
                    <a:pt x="214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628;p60">
              <a:extLst>
                <a:ext uri="{FF2B5EF4-FFF2-40B4-BE49-F238E27FC236}">
                  <a16:creationId xmlns:a16="http://schemas.microsoft.com/office/drawing/2014/main" id="{FB64F97D-2EB2-CE6B-7A30-2F9398A26406}"/>
                </a:ext>
              </a:extLst>
            </p:cNvPr>
            <p:cNvSpPr/>
            <p:nvPr/>
          </p:nvSpPr>
          <p:spPr>
            <a:xfrm>
              <a:off x="7611924" y="4185878"/>
              <a:ext cx="161519" cy="1612641"/>
            </a:xfrm>
            <a:custGeom>
              <a:avLst/>
              <a:gdLst/>
              <a:ahLst/>
              <a:cxnLst/>
              <a:rect l="l" t="t" r="r" b="b"/>
              <a:pathLst>
                <a:path w="5897" h="58877" extrusionOk="0">
                  <a:moveTo>
                    <a:pt x="2948" y="0"/>
                  </a:moveTo>
                  <a:cubicBezTo>
                    <a:pt x="133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90" y="0"/>
                    <a:pt x="2948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629;p60">
              <a:extLst>
                <a:ext uri="{FF2B5EF4-FFF2-40B4-BE49-F238E27FC236}">
                  <a16:creationId xmlns:a16="http://schemas.microsoft.com/office/drawing/2014/main" id="{715BE1DB-A1E5-20F4-65AF-EE7B93DEDC68}"/>
                </a:ext>
              </a:extLst>
            </p:cNvPr>
            <p:cNvSpPr/>
            <p:nvPr/>
          </p:nvSpPr>
          <p:spPr>
            <a:xfrm>
              <a:off x="7611924" y="4185878"/>
              <a:ext cx="86607" cy="1612641"/>
            </a:xfrm>
            <a:custGeom>
              <a:avLst/>
              <a:gdLst/>
              <a:ahLst/>
              <a:cxnLst/>
              <a:rect l="l" t="t" r="r" b="b"/>
              <a:pathLst>
                <a:path w="3162" h="58877" extrusionOk="0">
                  <a:moveTo>
                    <a:pt x="2948" y="0"/>
                  </a:moveTo>
                  <a:cubicBezTo>
                    <a:pt x="1337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426" y="58876"/>
                  </a:lnTo>
                  <a:lnTo>
                    <a:pt x="426" y="2948"/>
                  </a:lnTo>
                  <a:cubicBezTo>
                    <a:pt x="456" y="1398"/>
                    <a:pt x="1641" y="152"/>
                    <a:pt x="3161" y="31"/>
                  </a:cubicBezTo>
                  <a:cubicBezTo>
                    <a:pt x="3100" y="31"/>
                    <a:pt x="3040" y="0"/>
                    <a:pt x="2948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630;p60">
              <a:extLst>
                <a:ext uri="{FF2B5EF4-FFF2-40B4-BE49-F238E27FC236}">
                  <a16:creationId xmlns:a16="http://schemas.microsoft.com/office/drawing/2014/main" id="{D6DEB474-1F15-A1D6-74F5-B18FD18D2F6B}"/>
                </a:ext>
              </a:extLst>
            </p:cNvPr>
            <p:cNvSpPr/>
            <p:nvPr/>
          </p:nvSpPr>
          <p:spPr>
            <a:xfrm>
              <a:off x="7687684" y="4185878"/>
              <a:ext cx="85758" cy="1612641"/>
            </a:xfrm>
            <a:custGeom>
              <a:avLst/>
              <a:gdLst/>
              <a:ahLst/>
              <a:cxnLst/>
              <a:rect l="l" t="t" r="r" b="b"/>
              <a:pathLst>
                <a:path w="3131" h="58877" extrusionOk="0">
                  <a:moveTo>
                    <a:pt x="182" y="0"/>
                  </a:moveTo>
                  <a:cubicBezTo>
                    <a:pt x="122" y="0"/>
                    <a:pt x="61" y="0"/>
                    <a:pt x="0" y="31"/>
                  </a:cubicBezTo>
                  <a:cubicBezTo>
                    <a:pt x="1550" y="122"/>
                    <a:pt x="2736" y="1398"/>
                    <a:pt x="2736" y="2948"/>
                  </a:cubicBezTo>
                  <a:lnTo>
                    <a:pt x="2736" y="58876"/>
                  </a:lnTo>
                  <a:lnTo>
                    <a:pt x="3131" y="58876"/>
                  </a:lnTo>
                  <a:lnTo>
                    <a:pt x="3131" y="2948"/>
                  </a:lnTo>
                  <a:cubicBezTo>
                    <a:pt x="3131" y="1338"/>
                    <a:pt x="1824" y="31"/>
                    <a:pt x="182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631;p60">
              <a:extLst>
                <a:ext uri="{FF2B5EF4-FFF2-40B4-BE49-F238E27FC236}">
                  <a16:creationId xmlns:a16="http://schemas.microsoft.com/office/drawing/2014/main" id="{7F11F490-EB4B-3EE4-C732-8132FD7BB3C0}"/>
                </a:ext>
              </a:extLst>
            </p:cNvPr>
            <p:cNvSpPr/>
            <p:nvPr/>
          </p:nvSpPr>
          <p:spPr>
            <a:xfrm>
              <a:off x="7862515" y="4185878"/>
              <a:ext cx="161519" cy="1612641"/>
            </a:xfrm>
            <a:custGeom>
              <a:avLst/>
              <a:gdLst/>
              <a:ahLst/>
              <a:cxnLst/>
              <a:rect l="l" t="t" r="r" b="b"/>
              <a:pathLst>
                <a:path w="5897" h="58877" extrusionOk="0">
                  <a:moveTo>
                    <a:pt x="2949" y="0"/>
                  </a:moveTo>
                  <a:cubicBezTo>
                    <a:pt x="1338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5897" y="58876"/>
                  </a:lnTo>
                  <a:lnTo>
                    <a:pt x="5897" y="2948"/>
                  </a:lnTo>
                  <a:cubicBezTo>
                    <a:pt x="5897" y="1338"/>
                    <a:pt x="459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32;p60">
              <a:extLst>
                <a:ext uri="{FF2B5EF4-FFF2-40B4-BE49-F238E27FC236}">
                  <a16:creationId xmlns:a16="http://schemas.microsoft.com/office/drawing/2014/main" id="{AA708CA2-D084-1B53-9E5F-576171085E97}"/>
                </a:ext>
              </a:extLst>
            </p:cNvPr>
            <p:cNvSpPr/>
            <p:nvPr/>
          </p:nvSpPr>
          <p:spPr>
            <a:xfrm>
              <a:off x="7862515" y="4185878"/>
              <a:ext cx="86607" cy="1612641"/>
            </a:xfrm>
            <a:custGeom>
              <a:avLst/>
              <a:gdLst/>
              <a:ahLst/>
              <a:cxnLst/>
              <a:rect l="l" t="t" r="r" b="b"/>
              <a:pathLst>
                <a:path w="3162" h="58877" extrusionOk="0">
                  <a:moveTo>
                    <a:pt x="2949" y="0"/>
                  </a:moveTo>
                  <a:cubicBezTo>
                    <a:pt x="1338" y="0"/>
                    <a:pt x="0" y="1338"/>
                    <a:pt x="0" y="2948"/>
                  </a:cubicBezTo>
                  <a:lnTo>
                    <a:pt x="0" y="58876"/>
                  </a:lnTo>
                  <a:lnTo>
                    <a:pt x="426" y="58876"/>
                  </a:lnTo>
                  <a:lnTo>
                    <a:pt x="426" y="2948"/>
                  </a:lnTo>
                  <a:cubicBezTo>
                    <a:pt x="456" y="1398"/>
                    <a:pt x="1642" y="152"/>
                    <a:pt x="3161" y="31"/>
                  </a:cubicBezTo>
                  <a:cubicBezTo>
                    <a:pt x="3101" y="31"/>
                    <a:pt x="3040" y="0"/>
                    <a:pt x="2949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633;p60">
              <a:extLst>
                <a:ext uri="{FF2B5EF4-FFF2-40B4-BE49-F238E27FC236}">
                  <a16:creationId xmlns:a16="http://schemas.microsoft.com/office/drawing/2014/main" id="{7890E7FD-53D4-C021-1E29-0B1C0501110D}"/>
                </a:ext>
              </a:extLst>
            </p:cNvPr>
            <p:cNvSpPr/>
            <p:nvPr/>
          </p:nvSpPr>
          <p:spPr>
            <a:xfrm>
              <a:off x="7938275" y="4185878"/>
              <a:ext cx="85758" cy="1612641"/>
            </a:xfrm>
            <a:custGeom>
              <a:avLst/>
              <a:gdLst/>
              <a:ahLst/>
              <a:cxnLst/>
              <a:rect l="l" t="t" r="r" b="b"/>
              <a:pathLst>
                <a:path w="3131" h="58877" extrusionOk="0">
                  <a:moveTo>
                    <a:pt x="183" y="0"/>
                  </a:moveTo>
                  <a:cubicBezTo>
                    <a:pt x="122" y="0"/>
                    <a:pt x="61" y="0"/>
                    <a:pt x="0" y="31"/>
                  </a:cubicBezTo>
                  <a:cubicBezTo>
                    <a:pt x="1550" y="122"/>
                    <a:pt x="2736" y="1398"/>
                    <a:pt x="2736" y="2948"/>
                  </a:cubicBezTo>
                  <a:lnTo>
                    <a:pt x="2736" y="58876"/>
                  </a:lnTo>
                  <a:lnTo>
                    <a:pt x="3131" y="58876"/>
                  </a:lnTo>
                  <a:lnTo>
                    <a:pt x="3131" y="2948"/>
                  </a:lnTo>
                  <a:cubicBezTo>
                    <a:pt x="3131" y="1338"/>
                    <a:pt x="1824" y="31"/>
                    <a:pt x="183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634;p60">
              <a:extLst>
                <a:ext uri="{FF2B5EF4-FFF2-40B4-BE49-F238E27FC236}">
                  <a16:creationId xmlns:a16="http://schemas.microsoft.com/office/drawing/2014/main" id="{AFA1B3E1-361A-FD70-8BF4-11238A5057DF}"/>
                </a:ext>
              </a:extLst>
            </p:cNvPr>
            <p:cNvSpPr/>
            <p:nvPr/>
          </p:nvSpPr>
          <p:spPr>
            <a:xfrm>
              <a:off x="6778638" y="2764569"/>
              <a:ext cx="1219869" cy="270571"/>
            </a:xfrm>
            <a:custGeom>
              <a:avLst/>
              <a:gdLst/>
              <a:ahLst/>
              <a:cxnLst/>
              <a:rect l="l" t="t" r="r" b="b"/>
              <a:pathLst>
                <a:path w="37691" h="8360" extrusionOk="0">
                  <a:moveTo>
                    <a:pt x="2705" y="1"/>
                  </a:moveTo>
                  <a:cubicBezTo>
                    <a:pt x="1186" y="31"/>
                    <a:pt x="0" y="1308"/>
                    <a:pt x="31" y="2797"/>
                  </a:cubicBezTo>
                  <a:lnTo>
                    <a:pt x="3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7691" y="8360"/>
                  </a:lnTo>
                  <a:lnTo>
                    <a:pt x="37691" y="7904"/>
                  </a:lnTo>
                  <a:cubicBezTo>
                    <a:pt x="36414" y="7873"/>
                    <a:pt x="35381" y="6809"/>
                    <a:pt x="35442" y="5533"/>
                  </a:cubicBezTo>
                  <a:lnTo>
                    <a:pt x="35442" y="2828"/>
                  </a:lnTo>
                  <a:cubicBezTo>
                    <a:pt x="35381" y="1521"/>
                    <a:pt x="36414" y="457"/>
                    <a:pt x="37691" y="426"/>
                  </a:cubicBezTo>
                  <a:lnTo>
                    <a:pt x="376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635;p60">
              <a:extLst>
                <a:ext uri="{FF2B5EF4-FFF2-40B4-BE49-F238E27FC236}">
                  <a16:creationId xmlns:a16="http://schemas.microsoft.com/office/drawing/2014/main" id="{F6B8C1C4-F7A5-D1FF-F9AE-789381346D14}"/>
                </a:ext>
              </a:extLst>
            </p:cNvPr>
            <p:cNvSpPr/>
            <p:nvPr/>
          </p:nvSpPr>
          <p:spPr>
            <a:xfrm>
              <a:off x="6784529" y="2764569"/>
              <a:ext cx="1213979" cy="62011"/>
            </a:xfrm>
            <a:custGeom>
              <a:avLst/>
              <a:gdLst/>
              <a:ahLst/>
              <a:cxnLst/>
              <a:rect l="l" t="t" r="r" b="b"/>
              <a:pathLst>
                <a:path w="37509" h="1916" extrusionOk="0">
                  <a:moveTo>
                    <a:pt x="2523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35412" y="1916"/>
                  </a:lnTo>
                  <a:cubicBezTo>
                    <a:pt x="35746" y="1034"/>
                    <a:pt x="36567" y="457"/>
                    <a:pt x="37509" y="426"/>
                  </a:cubicBezTo>
                  <a:lnTo>
                    <a:pt x="375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636;p60">
              <a:extLst>
                <a:ext uri="{FF2B5EF4-FFF2-40B4-BE49-F238E27FC236}">
                  <a16:creationId xmlns:a16="http://schemas.microsoft.com/office/drawing/2014/main" id="{AEC45923-17FD-BE18-BB21-A6F2F8D74D9D}"/>
                </a:ext>
              </a:extLst>
            </p:cNvPr>
            <p:cNvSpPr/>
            <p:nvPr/>
          </p:nvSpPr>
          <p:spPr>
            <a:xfrm>
              <a:off x="6781583" y="2963290"/>
              <a:ext cx="1216924" cy="71850"/>
            </a:xfrm>
            <a:custGeom>
              <a:avLst/>
              <a:gdLst/>
              <a:ahLst/>
              <a:cxnLst/>
              <a:rect l="l" t="t" r="r" b="b"/>
              <a:pathLst>
                <a:path w="37600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4" y="2220"/>
                  </a:cubicBezTo>
                  <a:lnTo>
                    <a:pt x="37600" y="2220"/>
                  </a:lnTo>
                  <a:lnTo>
                    <a:pt x="37600" y="1764"/>
                  </a:lnTo>
                  <a:cubicBezTo>
                    <a:pt x="36536" y="1733"/>
                    <a:pt x="35655" y="1004"/>
                    <a:pt x="35411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637;p60">
              <a:extLst>
                <a:ext uri="{FF2B5EF4-FFF2-40B4-BE49-F238E27FC236}">
                  <a16:creationId xmlns:a16="http://schemas.microsoft.com/office/drawing/2014/main" id="{D0E71587-A27C-C189-F65E-48D473F0B873}"/>
                </a:ext>
              </a:extLst>
            </p:cNvPr>
            <p:cNvSpPr/>
            <p:nvPr/>
          </p:nvSpPr>
          <p:spPr>
            <a:xfrm>
              <a:off x="6956678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1" y="8299"/>
                    <a:pt x="1095" y="7053"/>
                    <a:pt x="1126" y="5533"/>
                  </a:cubicBezTo>
                  <a:lnTo>
                    <a:pt x="1126" y="2828"/>
                  </a:lnTo>
                  <a:cubicBezTo>
                    <a:pt x="1095" y="1308"/>
                    <a:pt x="2281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638;p60">
              <a:extLst>
                <a:ext uri="{FF2B5EF4-FFF2-40B4-BE49-F238E27FC236}">
                  <a16:creationId xmlns:a16="http://schemas.microsoft.com/office/drawing/2014/main" id="{0B039D6B-8A90-E1A2-5DD7-EFC82D2015D7}"/>
                </a:ext>
              </a:extLst>
            </p:cNvPr>
            <p:cNvSpPr/>
            <p:nvPr/>
          </p:nvSpPr>
          <p:spPr>
            <a:xfrm>
              <a:off x="696260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64" y="1916"/>
                  </a:lnTo>
                  <a:cubicBezTo>
                    <a:pt x="1398" y="791"/>
                    <a:pt x="2432" y="3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33" name="Google Shape;1639;p60">
              <a:extLst>
                <a:ext uri="{FF2B5EF4-FFF2-40B4-BE49-F238E27FC236}">
                  <a16:creationId xmlns:a16="http://schemas.microsoft.com/office/drawing/2014/main" id="{B7A5F066-22B6-A7E2-97A3-7400284C6AA2}"/>
                </a:ext>
              </a:extLst>
            </p:cNvPr>
            <p:cNvSpPr/>
            <p:nvPr/>
          </p:nvSpPr>
          <p:spPr>
            <a:xfrm>
              <a:off x="695965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37" y="2189"/>
                    <a:pt x="2614" y="2220"/>
                  </a:cubicBezTo>
                  <a:lnTo>
                    <a:pt x="370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640;p60">
              <a:extLst>
                <a:ext uri="{FF2B5EF4-FFF2-40B4-BE49-F238E27FC236}">
                  <a16:creationId xmlns:a16="http://schemas.microsoft.com/office/drawing/2014/main" id="{9DE9360F-3AB4-D460-3174-3014F9ADC345}"/>
                </a:ext>
              </a:extLst>
            </p:cNvPr>
            <p:cNvSpPr/>
            <p:nvPr/>
          </p:nvSpPr>
          <p:spPr>
            <a:xfrm>
              <a:off x="7033415" y="2764569"/>
              <a:ext cx="122016" cy="270571"/>
            </a:xfrm>
            <a:custGeom>
              <a:avLst/>
              <a:gdLst/>
              <a:ahLst/>
              <a:cxnLst/>
              <a:rect l="l" t="t" r="r" b="b"/>
              <a:pathLst>
                <a:path w="3770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50" y="8299"/>
                    <a:pt x="1065" y="7053"/>
                    <a:pt x="1095" y="5533"/>
                  </a:cubicBezTo>
                  <a:lnTo>
                    <a:pt x="1095" y="2828"/>
                  </a:lnTo>
                  <a:cubicBezTo>
                    <a:pt x="1065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641;p60">
              <a:extLst>
                <a:ext uri="{FF2B5EF4-FFF2-40B4-BE49-F238E27FC236}">
                  <a16:creationId xmlns:a16="http://schemas.microsoft.com/office/drawing/2014/main" id="{F574551B-90DC-67C1-0040-89CF3CB9656B}"/>
                </a:ext>
              </a:extLst>
            </p:cNvPr>
            <p:cNvSpPr/>
            <p:nvPr/>
          </p:nvSpPr>
          <p:spPr>
            <a:xfrm>
              <a:off x="7038335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54" y="1"/>
                  </a:moveTo>
                  <a:cubicBezTo>
                    <a:pt x="1369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6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36" name="Google Shape;1642;p60">
              <a:extLst>
                <a:ext uri="{FF2B5EF4-FFF2-40B4-BE49-F238E27FC236}">
                  <a16:creationId xmlns:a16="http://schemas.microsoft.com/office/drawing/2014/main" id="{EBCD8D34-E320-7BF9-C1ED-DC1456CEB9AB}"/>
                </a:ext>
              </a:extLst>
            </p:cNvPr>
            <p:cNvSpPr/>
            <p:nvPr/>
          </p:nvSpPr>
          <p:spPr>
            <a:xfrm>
              <a:off x="7036361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1" y="1"/>
                  </a:moveTo>
                  <a:cubicBezTo>
                    <a:pt x="214" y="1247"/>
                    <a:pt x="1308" y="2189"/>
                    <a:pt x="2615" y="2220"/>
                  </a:cubicBezTo>
                  <a:lnTo>
                    <a:pt x="3679" y="2220"/>
                  </a:lnTo>
                  <a:cubicBezTo>
                    <a:pt x="2402" y="2189"/>
                    <a:pt x="1308" y="1247"/>
                    <a:pt x="106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43;p60">
              <a:extLst>
                <a:ext uri="{FF2B5EF4-FFF2-40B4-BE49-F238E27FC236}">
                  <a16:creationId xmlns:a16="http://schemas.microsoft.com/office/drawing/2014/main" id="{C8ADB811-9985-F229-97FE-4ADF93268EA6}"/>
                </a:ext>
              </a:extLst>
            </p:cNvPr>
            <p:cNvSpPr/>
            <p:nvPr/>
          </p:nvSpPr>
          <p:spPr>
            <a:xfrm>
              <a:off x="7109182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94" y="7053"/>
                    <a:pt x="1125" y="5533"/>
                  </a:cubicBezTo>
                  <a:lnTo>
                    <a:pt x="1125" y="2828"/>
                  </a:lnTo>
                  <a:cubicBezTo>
                    <a:pt x="1094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644;p60">
              <a:extLst>
                <a:ext uri="{FF2B5EF4-FFF2-40B4-BE49-F238E27FC236}">
                  <a16:creationId xmlns:a16="http://schemas.microsoft.com/office/drawing/2014/main" id="{9CEB9754-3ED2-1ACA-B022-7268A204B140}"/>
                </a:ext>
              </a:extLst>
            </p:cNvPr>
            <p:cNvSpPr/>
            <p:nvPr/>
          </p:nvSpPr>
          <p:spPr>
            <a:xfrm>
              <a:off x="7115072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68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39" name="Google Shape;1645;p60">
              <a:extLst>
                <a:ext uri="{FF2B5EF4-FFF2-40B4-BE49-F238E27FC236}">
                  <a16:creationId xmlns:a16="http://schemas.microsoft.com/office/drawing/2014/main" id="{B497FADB-C45B-DB35-0485-06A3CAEB5AD6}"/>
                </a:ext>
              </a:extLst>
            </p:cNvPr>
            <p:cNvSpPr/>
            <p:nvPr/>
          </p:nvSpPr>
          <p:spPr>
            <a:xfrm>
              <a:off x="7112127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4" y="1247"/>
                    <a:pt x="1338" y="2189"/>
                    <a:pt x="2614" y="2220"/>
                  </a:cubicBezTo>
                  <a:lnTo>
                    <a:pt x="3709" y="2220"/>
                  </a:lnTo>
                  <a:cubicBezTo>
                    <a:pt x="2432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646;p60">
              <a:extLst>
                <a:ext uri="{FF2B5EF4-FFF2-40B4-BE49-F238E27FC236}">
                  <a16:creationId xmlns:a16="http://schemas.microsoft.com/office/drawing/2014/main" id="{0573E199-775E-C308-2413-1AB7CA1A6C0C}"/>
                </a:ext>
              </a:extLst>
            </p:cNvPr>
            <p:cNvSpPr/>
            <p:nvPr/>
          </p:nvSpPr>
          <p:spPr>
            <a:xfrm>
              <a:off x="7185919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30" y="2828"/>
                  </a:cubicBezTo>
                  <a:lnTo>
                    <a:pt x="30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49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647;p60">
              <a:extLst>
                <a:ext uri="{FF2B5EF4-FFF2-40B4-BE49-F238E27FC236}">
                  <a16:creationId xmlns:a16="http://schemas.microsoft.com/office/drawing/2014/main" id="{D43705AF-BD0F-E2FF-3A1C-4A686A7C1735}"/>
                </a:ext>
              </a:extLst>
            </p:cNvPr>
            <p:cNvSpPr/>
            <p:nvPr/>
          </p:nvSpPr>
          <p:spPr>
            <a:xfrm>
              <a:off x="7191810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32" y="3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2" name="Google Shape;1648;p60">
              <a:extLst>
                <a:ext uri="{FF2B5EF4-FFF2-40B4-BE49-F238E27FC236}">
                  <a16:creationId xmlns:a16="http://schemas.microsoft.com/office/drawing/2014/main" id="{88FDCAF8-34A9-949B-4E29-935B102462BB}"/>
                </a:ext>
              </a:extLst>
            </p:cNvPr>
            <p:cNvSpPr/>
            <p:nvPr/>
          </p:nvSpPr>
          <p:spPr>
            <a:xfrm>
              <a:off x="7188865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07" y="2189"/>
                    <a:pt x="2614" y="2220"/>
                  </a:cubicBezTo>
                  <a:lnTo>
                    <a:pt x="3709" y="2220"/>
                  </a:lnTo>
                  <a:cubicBezTo>
                    <a:pt x="2402" y="2189"/>
                    <a:pt x="1307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49;p60">
              <a:extLst>
                <a:ext uri="{FF2B5EF4-FFF2-40B4-BE49-F238E27FC236}">
                  <a16:creationId xmlns:a16="http://schemas.microsoft.com/office/drawing/2014/main" id="{5E569B3C-CDC0-7236-CE5A-B0402BFB6173}"/>
                </a:ext>
              </a:extLst>
            </p:cNvPr>
            <p:cNvSpPr/>
            <p:nvPr/>
          </p:nvSpPr>
          <p:spPr>
            <a:xfrm>
              <a:off x="7262624" y="2764569"/>
              <a:ext cx="122048" cy="270571"/>
            </a:xfrm>
            <a:custGeom>
              <a:avLst/>
              <a:gdLst/>
              <a:ahLst/>
              <a:cxnLst/>
              <a:rect l="l" t="t" r="r" b="b"/>
              <a:pathLst>
                <a:path w="377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50" y="8299"/>
                    <a:pt x="1065" y="7053"/>
                    <a:pt x="1095" y="5533"/>
                  </a:cubicBezTo>
                  <a:lnTo>
                    <a:pt x="1095" y="2828"/>
                  </a:lnTo>
                  <a:cubicBezTo>
                    <a:pt x="1065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50;p60">
              <a:extLst>
                <a:ext uri="{FF2B5EF4-FFF2-40B4-BE49-F238E27FC236}">
                  <a16:creationId xmlns:a16="http://schemas.microsoft.com/office/drawing/2014/main" id="{C1D693D0-24CB-48A3-041E-A27213D9509B}"/>
                </a:ext>
              </a:extLst>
            </p:cNvPr>
            <p:cNvSpPr/>
            <p:nvPr/>
          </p:nvSpPr>
          <p:spPr>
            <a:xfrm>
              <a:off x="7267544" y="2764569"/>
              <a:ext cx="117129" cy="62011"/>
            </a:xfrm>
            <a:custGeom>
              <a:avLst/>
              <a:gdLst/>
              <a:ahLst/>
              <a:cxnLst/>
              <a:rect l="l" t="t" r="r" b="b"/>
              <a:pathLst>
                <a:path w="3619" h="1916" extrusionOk="0">
                  <a:moveTo>
                    <a:pt x="2554" y="1"/>
                  </a:moveTo>
                  <a:cubicBezTo>
                    <a:pt x="1369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30" y="791"/>
                    <a:pt x="2463" y="3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5" name="Google Shape;1651;p60">
              <a:extLst>
                <a:ext uri="{FF2B5EF4-FFF2-40B4-BE49-F238E27FC236}">
                  <a16:creationId xmlns:a16="http://schemas.microsoft.com/office/drawing/2014/main" id="{83550284-791C-1B3F-AB42-FBF76E7C0F7E}"/>
                </a:ext>
              </a:extLst>
            </p:cNvPr>
            <p:cNvSpPr/>
            <p:nvPr/>
          </p:nvSpPr>
          <p:spPr>
            <a:xfrm>
              <a:off x="7265602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4" y="2220"/>
                  </a:cubicBezTo>
                  <a:lnTo>
                    <a:pt x="367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52;p60">
              <a:extLst>
                <a:ext uri="{FF2B5EF4-FFF2-40B4-BE49-F238E27FC236}">
                  <a16:creationId xmlns:a16="http://schemas.microsoft.com/office/drawing/2014/main" id="{D4761BEC-FDB5-E8E5-61D4-7EE1401D2BD5}"/>
                </a:ext>
              </a:extLst>
            </p:cNvPr>
            <p:cNvSpPr/>
            <p:nvPr/>
          </p:nvSpPr>
          <p:spPr>
            <a:xfrm>
              <a:off x="7338391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6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0" y="832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53;p60">
              <a:extLst>
                <a:ext uri="{FF2B5EF4-FFF2-40B4-BE49-F238E27FC236}">
                  <a16:creationId xmlns:a16="http://schemas.microsoft.com/office/drawing/2014/main" id="{D5FBD830-7D6F-ED46-C7D6-5A354A0D37C9}"/>
                </a:ext>
              </a:extLst>
            </p:cNvPr>
            <p:cNvSpPr/>
            <p:nvPr/>
          </p:nvSpPr>
          <p:spPr>
            <a:xfrm>
              <a:off x="734428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48" name="Google Shape;1654;p60">
              <a:extLst>
                <a:ext uri="{FF2B5EF4-FFF2-40B4-BE49-F238E27FC236}">
                  <a16:creationId xmlns:a16="http://schemas.microsoft.com/office/drawing/2014/main" id="{88DD9F7D-AFEF-F5D3-1875-2AC947AF44B4}"/>
                </a:ext>
              </a:extLst>
            </p:cNvPr>
            <p:cNvSpPr/>
            <p:nvPr/>
          </p:nvSpPr>
          <p:spPr>
            <a:xfrm>
              <a:off x="734133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1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3709" y="2220"/>
                  </a:lnTo>
                  <a:cubicBezTo>
                    <a:pt x="2402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55;p60">
              <a:extLst>
                <a:ext uri="{FF2B5EF4-FFF2-40B4-BE49-F238E27FC236}">
                  <a16:creationId xmlns:a16="http://schemas.microsoft.com/office/drawing/2014/main" id="{23415412-7860-C760-EAED-667EFA2EA8AC}"/>
                </a:ext>
              </a:extLst>
            </p:cNvPr>
            <p:cNvSpPr/>
            <p:nvPr/>
          </p:nvSpPr>
          <p:spPr>
            <a:xfrm>
              <a:off x="7415128" y="2764569"/>
              <a:ext cx="122016" cy="270571"/>
            </a:xfrm>
            <a:custGeom>
              <a:avLst/>
              <a:gdLst/>
              <a:ahLst/>
              <a:cxnLst/>
              <a:rect l="l" t="t" r="r" b="b"/>
              <a:pathLst>
                <a:path w="3770" h="8360" extrusionOk="0">
                  <a:moveTo>
                    <a:pt x="2706" y="1"/>
                  </a:moveTo>
                  <a:cubicBezTo>
                    <a:pt x="1186" y="31"/>
                    <a:pt x="0" y="1308"/>
                    <a:pt x="31" y="2828"/>
                  </a:cubicBezTo>
                  <a:lnTo>
                    <a:pt x="31" y="5533"/>
                  </a:lnTo>
                  <a:cubicBezTo>
                    <a:pt x="0" y="7053"/>
                    <a:pt x="1186" y="8299"/>
                    <a:pt x="2706" y="8360"/>
                  </a:cubicBezTo>
                  <a:lnTo>
                    <a:pt x="3769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56;p60">
              <a:extLst>
                <a:ext uri="{FF2B5EF4-FFF2-40B4-BE49-F238E27FC236}">
                  <a16:creationId xmlns:a16="http://schemas.microsoft.com/office/drawing/2014/main" id="{C0A30C16-CBA2-2676-8DDA-CEEA3113FAED}"/>
                </a:ext>
              </a:extLst>
            </p:cNvPr>
            <p:cNvSpPr/>
            <p:nvPr/>
          </p:nvSpPr>
          <p:spPr>
            <a:xfrm>
              <a:off x="7420048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54" y="1"/>
                  </a:moveTo>
                  <a:cubicBezTo>
                    <a:pt x="136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6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1" name="Google Shape;1657;p60">
              <a:extLst>
                <a:ext uri="{FF2B5EF4-FFF2-40B4-BE49-F238E27FC236}">
                  <a16:creationId xmlns:a16="http://schemas.microsoft.com/office/drawing/2014/main" id="{01825100-7827-B872-7CFB-E5259B959A72}"/>
                </a:ext>
              </a:extLst>
            </p:cNvPr>
            <p:cNvSpPr/>
            <p:nvPr/>
          </p:nvSpPr>
          <p:spPr>
            <a:xfrm>
              <a:off x="7418073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615" y="2220"/>
                  </a:cubicBezTo>
                  <a:lnTo>
                    <a:pt x="3678" y="2220"/>
                  </a:lnTo>
                  <a:cubicBezTo>
                    <a:pt x="2402" y="2189"/>
                    <a:pt x="1307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58;p60">
              <a:extLst>
                <a:ext uri="{FF2B5EF4-FFF2-40B4-BE49-F238E27FC236}">
                  <a16:creationId xmlns:a16="http://schemas.microsoft.com/office/drawing/2014/main" id="{180077BD-DA12-3C60-6F19-25FDC0E84A96}"/>
                </a:ext>
              </a:extLst>
            </p:cNvPr>
            <p:cNvSpPr/>
            <p:nvPr/>
          </p:nvSpPr>
          <p:spPr>
            <a:xfrm>
              <a:off x="7490862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217" y="31"/>
                    <a:pt x="1" y="1308"/>
                    <a:pt x="62" y="2828"/>
                  </a:cubicBezTo>
                  <a:lnTo>
                    <a:pt x="62" y="5533"/>
                  </a:lnTo>
                  <a:cubicBezTo>
                    <a:pt x="1" y="7053"/>
                    <a:pt x="1217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95" y="7053"/>
                    <a:pt x="1125" y="5533"/>
                  </a:cubicBezTo>
                  <a:lnTo>
                    <a:pt x="1125" y="2828"/>
                  </a:lnTo>
                  <a:cubicBezTo>
                    <a:pt x="1095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59;p60">
              <a:extLst>
                <a:ext uri="{FF2B5EF4-FFF2-40B4-BE49-F238E27FC236}">
                  <a16:creationId xmlns:a16="http://schemas.microsoft.com/office/drawing/2014/main" id="{0A1E2B76-B58A-062A-CD7A-A8588FDFAAED}"/>
                </a:ext>
              </a:extLst>
            </p:cNvPr>
            <p:cNvSpPr/>
            <p:nvPr/>
          </p:nvSpPr>
          <p:spPr>
            <a:xfrm>
              <a:off x="7497756" y="2764569"/>
              <a:ext cx="116126" cy="62011"/>
            </a:xfrm>
            <a:custGeom>
              <a:avLst/>
              <a:gdLst/>
              <a:ahLst/>
              <a:cxnLst/>
              <a:rect l="l" t="t" r="r" b="b"/>
              <a:pathLst>
                <a:path w="3588" h="1916" extrusionOk="0">
                  <a:moveTo>
                    <a:pt x="2493" y="1"/>
                  </a:moveTo>
                  <a:cubicBezTo>
                    <a:pt x="1338" y="31"/>
                    <a:pt x="335" y="791"/>
                    <a:pt x="1" y="1916"/>
                  </a:cubicBezTo>
                  <a:lnTo>
                    <a:pt x="1064" y="1916"/>
                  </a:lnTo>
                  <a:cubicBezTo>
                    <a:pt x="1399" y="791"/>
                    <a:pt x="2432" y="31"/>
                    <a:pt x="35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4" name="Google Shape;1660;p60">
              <a:extLst>
                <a:ext uri="{FF2B5EF4-FFF2-40B4-BE49-F238E27FC236}">
                  <a16:creationId xmlns:a16="http://schemas.microsoft.com/office/drawing/2014/main" id="{F27CD6C2-D362-3104-EBF8-5DF1A61B8C49}"/>
                </a:ext>
              </a:extLst>
            </p:cNvPr>
            <p:cNvSpPr/>
            <p:nvPr/>
          </p:nvSpPr>
          <p:spPr>
            <a:xfrm>
              <a:off x="7493808" y="2963290"/>
              <a:ext cx="120074" cy="71850"/>
            </a:xfrm>
            <a:custGeom>
              <a:avLst/>
              <a:gdLst/>
              <a:ahLst/>
              <a:cxnLst/>
              <a:rect l="l" t="t" r="r" b="b"/>
              <a:pathLst>
                <a:path w="3710" h="2220" extrusionOk="0">
                  <a:moveTo>
                    <a:pt x="1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3709" y="2220"/>
                  </a:lnTo>
                  <a:cubicBezTo>
                    <a:pt x="2433" y="2189"/>
                    <a:pt x="1338" y="1247"/>
                    <a:pt x="109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61;p60">
              <a:extLst>
                <a:ext uri="{FF2B5EF4-FFF2-40B4-BE49-F238E27FC236}">
                  <a16:creationId xmlns:a16="http://schemas.microsoft.com/office/drawing/2014/main" id="{FD4576B0-E683-3C09-597F-219E75B6B111}"/>
                </a:ext>
              </a:extLst>
            </p:cNvPr>
            <p:cNvSpPr/>
            <p:nvPr/>
          </p:nvSpPr>
          <p:spPr>
            <a:xfrm>
              <a:off x="7567600" y="2764569"/>
              <a:ext cx="123019" cy="270571"/>
            </a:xfrm>
            <a:custGeom>
              <a:avLst/>
              <a:gdLst/>
              <a:ahLst/>
              <a:cxnLst/>
              <a:rect l="l" t="t" r="r" b="b"/>
              <a:pathLst>
                <a:path w="380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64" y="7053"/>
                    <a:pt x="1125" y="5533"/>
                  </a:cubicBezTo>
                  <a:lnTo>
                    <a:pt x="1125" y="2828"/>
                  </a:lnTo>
                  <a:cubicBezTo>
                    <a:pt x="1064" y="1308"/>
                    <a:pt x="2250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62;p60">
              <a:extLst>
                <a:ext uri="{FF2B5EF4-FFF2-40B4-BE49-F238E27FC236}">
                  <a16:creationId xmlns:a16="http://schemas.microsoft.com/office/drawing/2014/main" id="{62A6CAEB-8CBA-E593-E57B-0465ABA764B8}"/>
                </a:ext>
              </a:extLst>
            </p:cNvPr>
            <p:cNvSpPr/>
            <p:nvPr/>
          </p:nvSpPr>
          <p:spPr>
            <a:xfrm>
              <a:off x="7573490" y="2764569"/>
              <a:ext cx="117129" cy="62011"/>
            </a:xfrm>
            <a:custGeom>
              <a:avLst/>
              <a:gdLst/>
              <a:ahLst/>
              <a:cxnLst/>
              <a:rect l="l" t="t" r="r" b="b"/>
              <a:pathLst>
                <a:path w="3619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6"/>
                  </a:cubicBezTo>
                  <a:lnTo>
                    <a:pt x="1065" y="1916"/>
                  </a:lnTo>
                  <a:cubicBezTo>
                    <a:pt x="1399" y="791"/>
                    <a:pt x="243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57" name="Google Shape;1663;p60">
              <a:extLst>
                <a:ext uri="{FF2B5EF4-FFF2-40B4-BE49-F238E27FC236}">
                  <a16:creationId xmlns:a16="http://schemas.microsoft.com/office/drawing/2014/main" id="{FC2F752F-FFA4-620B-BD7E-B01262AFF6F8}"/>
                </a:ext>
              </a:extLst>
            </p:cNvPr>
            <p:cNvSpPr/>
            <p:nvPr/>
          </p:nvSpPr>
          <p:spPr>
            <a:xfrm>
              <a:off x="7571548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0" y="1"/>
                  </a:moveTo>
                  <a:cubicBezTo>
                    <a:pt x="213" y="1247"/>
                    <a:pt x="1307" y="2189"/>
                    <a:pt x="2584" y="2220"/>
                  </a:cubicBezTo>
                  <a:lnTo>
                    <a:pt x="3678" y="2220"/>
                  </a:lnTo>
                  <a:cubicBezTo>
                    <a:pt x="2401" y="2189"/>
                    <a:pt x="1277" y="1247"/>
                    <a:pt x="106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664;p60">
              <a:extLst>
                <a:ext uri="{FF2B5EF4-FFF2-40B4-BE49-F238E27FC236}">
                  <a16:creationId xmlns:a16="http://schemas.microsoft.com/office/drawing/2014/main" id="{AFA34227-EB72-98F7-77E2-FBF51D56CBDA}"/>
                </a:ext>
              </a:extLst>
            </p:cNvPr>
            <p:cNvSpPr/>
            <p:nvPr/>
          </p:nvSpPr>
          <p:spPr>
            <a:xfrm>
              <a:off x="7643366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186" y="8299"/>
                    <a:pt x="2705" y="8360"/>
                  </a:cubicBezTo>
                  <a:lnTo>
                    <a:pt x="3800" y="8360"/>
                  </a:lnTo>
                  <a:cubicBezTo>
                    <a:pt x="2280" y="8299"/>
                    <a:pt x="1094" y="7053"/>
                    <a:pt x="1125" y="5533"/>
                  </a:cubicBezTo>
                  <a:lnTo>
                    <a:pt x="1125" y="2828"/>
                  </a:lnTo>
                  <a:cubicBezTo>
                    <a:pt x="1094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665;p60">
              <a:extLst>
                <a:ext uri="{FF2B5EF4-FFF2-40B4-BE49-F238E27FC236}">
                  <a16:creationId xmlns:a16="http://schemas.microsoft.com/office/drawing/2014/main" id="{C805642E-4429-3938-8C64-F8F34B5F5FBC}"/>
                </a:ext>
              </a:extLst>
            </p:cNvPr>
            <p:cNvSpPr/>
            <p:nvPr/>
          </p:nvSpPr>
          <p:spPr>
            <a:xfrm>
              <a:off x="7649257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63" y="1"/>
                    <a:pt x="36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0" name="Google Shape;1666;p60">
              <a:extLst>
                <a:ext uri="{FF2B5EF4-FFF2-40B4-BE49-F238E27FC236}">
                  <a16:creationId xmlns:a16="http://schemas.microsoft.com/office/drawing/2014/main" id="{AC462AFB-9A88-2BD5-FB17-5C056C24DC33}"/>
                </a:ext>
              </a:extLst>
            </p:cNvPr>
            <p:cNvSpPr/>
            <p:nvPr/>
          </p:nvSpPr>
          <p:spPr>
            <a:xfrm>
              <a:off x="7647282" y="2963290"/>
              <a:ext cx="119071" cy="71850"/>
            </a:xfrm>
            <a:custGeom>
              <a:avLst/>
              <a:gdLst/>
              <a:ahLst/>
              <a:cxnLst/>
              <a:rect l="l" t="t" r="r" b="b"/>
              <a:pathLst>
                <a:path w="3679" h="2220" extrusionOk="0">
                  <a:moveTo>
                    <a:pt x="1" y="1"/>
                  </a:moveTo>
                  <a:cubicBezTo>
                    <a:pt x="213" y="1247"/>
                    <a:pt x="1308" y="2189"/>
                    <a:pt x="2584" y="2220"/>
                  </a:cubicBezTo>
                  <a:lnTo>
                    <a:pt x="3679" y="2220"/>
                  </a:lnTo>
                  <a:cubicBezTo>
                    <a:pt x="2402" y="2189"/>
                    <a:pt x="1308" y="1247"/>
                    <a:pt x="106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67;p60">
              <a:extLst>
                <a:ext uri="{FF2B5EF4-FFF2-40B4-BE49-F238E27FC236}">
                  <a16:creationId xmlns:a16="http://schemas.microsoft.com/office/drawing/2014/main" id="{89F4BB8D-1CFC-D0F8-476B-B1E5ED883F4E}"/>
                </a:ext>
              </a:extLst>
            </p:cNvPr>
            <p:cNvSpPr/>
            <p:nvPr/>
          </p:nvSpPr>
          <p:spPr>
            <a:xfrm>
              <a:off x="7720071" y="2764569"/>
              <a:ext cx="122048" cy="270571"/>
            </a:xfrm>
            <a:custGeom>
              <a:avLst/>
              <a:gdLst/>
              <a:ahLst/>
              <a:cxnLst/>
              <a:rect l="l" t="t" r="r" b="b"/>
              <a:pathLst>
                <a:path w="3771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828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3770" y="8360"/>
                  </a:lnTo>
                  <a:cubicBezTo>
                    <a:pt x="2281" y="8299"/>
                    <a:pt x="1095" y="7053"/>
                    <a:pt x="1126" y="5533"/>
                  </a:cubicBezTo>
                  <a:lnTo>
                    <a:pt x="1126" y="2828"/>
                  </a:lnTo>
                  <a:cubicBezTo>
                    <a:pt x="1095" y="1308"/>
                    <a:pt x="2281" y="31"/>
                    <a:pt x="3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68;p60">
              <a:extLst>
                <a:ext uri="{FF2B5EF4-FFF2-40B4-BE49-F238E27FC236}">
                  <a16:creationId xmlns:a16="http://schemas.microsoft.com/office/drawing/2014/main" id="{D44BD293-2F6D-53E5-E66B-3EE084B0901D}"/>
                </a:ext>
              </a:extLst>
            </p:cNvPr>
            <p:cNvSpPr/>
            <p:nvPr/>
          </p:nvSpPr>
          <p:spPr>
            <a:xfrm>
              <a:off x="7725994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68" y="1"/>
                    <a:pt x="335" y="791"/>
                    <a:pt x="0" y="1916"/>
                  </a:cubicBezTo>
                  <a:lnTo>
                    <a:pt x="1095" y="1916"/>
                  </a:lnTo>
                  <a:cubicBezTo>
                    <a:pt x="1429" y="791"/>
                    <a:pt x="243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3" name="Google Shape;1669;p60">
              <a:extLst>
                <a:ext uri="{FF2B5EF4-FFF2-40B4-BE49-F238E27FC236}">
                  <a16:creationId xmlns:a16="http://schemas.microsoft.com/office/drawing/2014/main" id="{DB4F1DE6-96F5-5F13-B540-BB2C9FE6EA95}"/>
                </a:ext>
              </a:extLst>
            </p:cNvPr>
            <p:cNvSpPr/>
            <p:nvPr/>
          </p:nvSpPr>
          <p:spPr>
            <a:xfrm>
              <a:off x="7723049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38" y="2189"/>
                    <a:pt x="2614" y="2220"/>
                  </a:cubicBezTo>
                  <a:lnTo>
                    <a:pt x="3708" y="2220"/>
                  </a:lnTo>
                  <a:cubicBezTo>
                    <a:pt x="2432" y="2189"/>
                    <a:pt x="1338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70;p60">
              <a:extLst>
                <a:ext uri="{FF2B5EF4-FFF2-40B4-BE49-F238E27FC236}">
                  <a16:creationId xmlns:a16="http://schemas.microsoft.com/office/drawing/2014/main" id="{DB8F2096-206E-BB11-CC5F-06E3019D404C}"/>
                </a:ext>
              </a:extLst>
            </p:cNvPr>
            <p:cNvSpPr/>
            <p:nvPr/>
          </p:nvSpPr>
          <p:spPr>
            <a:xfrm>
              <a:off x="7795838" y="2764569"/>
              <a:ext cx="122987" cy="270571"/>
            </a:xfrm>
            <a:custGeom>
              <a:avLst/>
              <a:gdLst/>
              <a:ahLst/>
              <a:cxnLst/>
              <a:rect l="l" t="t" r="r" b="b"/>
              <a:pathLst>
                <a:path w="3800" h="8360" extrusionOk="0">
                  <a:moveTo>
                    <a:pt x="2706" y="1"/>
                  </a:moveTo>
                  <a:cubicBezTo>
                    <a:pt x="1216" y="31"/>
                    <a:pt x="0" y="1308"/>
                    <a:pt x="61" y="2828"/>
                  </a:cubicBezTo>
                  <a:lnTo>
                    <a:pt x="61" y="5533"/>
                  </a:lnTo>
                  <a:cubicBezTo>
                    <a:pt x="0" y="7053"/>
                    <a:pt x="1216" y="8299"/>
                    <a:pt x="2706" y="8360"/>
                  </a:cubicBezTo>
                  <a:lnTo>
                    <a:pt x="3800" y="8360"/>
                  </a:lnTo>
                  <a:cubicBezTo>
                    <a:pt x="2280" y="8299"/>
                    <a:pt x="1095" y="7053"/>
                    <a:pt x="1155" y="5533"/>
                  </a:cubicBezTo>
                  <a:lnTo>
                    <a:pt x="1155" y="2828"/>
                  </a:lnTo>
                  <a:cubicBezTo>
                    <a:pt x="1095" y="1308"/>
                    <a:pt x="2280" y="31"/>
                    <a:pt x="38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671;p60">
              <a:extLst>
                <a:ext uri="{FF2B5EF4-FFF2-40B4-BE49-F238E27FC236}">
                  <a16:creationId xmlns:a16="http://schemas.microsoft.com/office/drawing/2014/main" id="{B2A4400A-6FD3-9BBD-6832-13F7748973F9}"/>
                </a:ext>
              </a:extLst>
            </p:cNvPr>
            <p:cNvSpPr/>
            <p:nvPr/>
          </p:nvSpPr>
          <p:spPr>
            <a:xfrm>
              <a:off x="7802731" y="2764569"/>
              <a:ext cx="117097" cy="62011"/>
            </a:xfrm>
            <a:custGeom>
              <a:avLst/>
              <a:gdLst/>
              <a:ahLst/>
              <a:cxnLst/>
              <a:rect l="l" t="t" r="r" b="b"/>
              <a:pathLst>
                <a:path w="3618" h="1916" extrusionOk="0">
                  <a:moveTo>
                    <a:pt x="2523" y="1"/>
                  </a:moveTo>
                  <a:cubicBezTo>
                    <a:pt x="1338" y="1"/>
                    <a:pt x="335" y="791"/>
                    <a:pt x="0" y="1916"/>
                  </a:cubicBezTo>
                  <a:lnTo>
                    <a:pt x="1064" y="1916"/>
                  </a:lnTo>
                  <a:cubicBezTo>
                    <a:pt x="1398" y="791"/>
                    <a:pt x="2432" y="1"/>
                    <a:pt x="3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4ACD5"/>
                </a:solidFill>
              </a:endParaRPr>
            </a:p>
          </p:txBody>
        </p:sp>
        <p:sp>
          <p:nvSpPr>
            <p:cNvPr id="66" name="Google Shape;1672;p60">
              <a:extLst>
                <a:ext uri="{FF2B5EF4-FFF2-40B4-BE49-F238E27FC236}">
                  <a16:creationId xmlns:a16="http://schemas.microsoft.com/office/drawing/2014/main" id="{D604C19A-A1D3-99A0-07AF-B74FB3CADEB0}"/>
                </a:ext>
              </a:extLst>
            </p:cNvPr>
            <p:cNvSpPr/>
            <p:nvPr/>
          </p:nvSpPr>
          <p:spPr>
            <a:xfrm>
              <a:off x="7799786" y="2963290"/>
              <a:ext cx="120042" cy="71850"/>
            </a:xfrm>
            <a:custGeom>
              <a:avLst/>
              <a:gdLst/>
              <a:ahLst/>
              <a:cxnLst/>
              <a:rect l="l" t="t" r="r" b="b"/>
              <a:pathLst>
                <a:path w="3709" h="2220" extrusionOk="0">
                  <a:moveTo>
                    <a:pt x="0" y="1"/>
                  </a:moveTo>
                  <a:cubicBezTo>
                    <a:pt x="243" y="1247"/>
                    <a:pt x="1307" y="2189"/>
                    <a:pt x="2614" y="2220"/>
                  </a:cubicBezTo>
                  <a:lnTo>
                    <a:pt x="3708" y="2220"/>
                  </a:lnTo>
                  <a:cubicBezTo>
                    <a:pt x="2401" y="2189"/>
                    <a:pt x="1307" y="1247"/>
                    <a:pt x="1094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673;p60">
              <a:extLst>
                <a:ext uri="{FF2B5EF4-FFF2-40B4-BE49-F238E27FC236}">
                  <a16:creationId xmlns:a16="http://schemas.microsoft.com/office/drawing/2014/main" id="{02E640B2-E62E-3F2B-BCDA-A8FA8C3AF5CA}"/>
                </a:ext>
              </a:extLst>
            </p:cNvPr>
            <p:cNvSpPr/>
            <p:nvPr/>
          </p:nvSpPr>
          <p:spPr>
            <a:xfrm>
              <a:off x="7916850" y="2771463"/>
              <a:ext cx="735883" cy="255813"/>
            </a:xfrm>
            <a:custGeom>
              <a:avLst/>
              <a:gdLst/>
              <a:ahLst/>
              <a:cxnLst/>
              <a:rect l="l" t="t" r="r" b="b"/>
              <a:pathLst>
                <a:path w="22737" h="7904" extrusionOk="0">
                  <a:moveTo>
                    <a:pt x="2523" y="0"/>
                  </a:moveTo>
                  <a:cubicBezTo>
                    <a:pt x="1125" y="31"/>
                    <a:pt x="0" y="1186"/>
                    <a:pt x="61" y="2584"/>
                  </a:cubicBezTo>
                  <a:lnTo>
                    <a:pt x="61" y="5320"/>
                  </a:lnTo>
                  <a:cubicBezTo>
                    <a:pt x="0" y="6718"/>
                    <a:pt x="1125" y="7873"/>
                    <a:pt x="2523" y="7903"/>
                  </a:cubicBezTo>
                  <a:lnTo>
                    <a:pt x="22736" y="7903"/>
                  </a:lnTo>
                  <a:lnTo>
                    <a:pt x="227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674;p60">
              <a:extLst>
                <a:ext uri="{FF2B5EF4-FFF2-40B4-BE49-F238E27FC236}">
                  <a16:creationId xmlns:a16="http://schemas.microsoft.com/office/drawing/2014/main" id="{DAD50886-7B4E-E060-5887-29031615E1C3}"/>
                </a:ext>
              </a:extLst>
            </p:cNvPr>
            <p:cNvSpPr/>
            <p:nvPr/>
          </p:nvSpPr>
          <p:spPr>
            <a:xfrm>
              <a:off x="8024076" y="2845255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0"/>
                  </a:moveTo>
                  <a:cubicBezTo>
                    <a:pt x="7721" y="31"/>
                    <a:pt x="6171" y="31"/>
                    <a:pt x="4620" y="61"/>
                  </a:cubicBezTo>
                  <a:cubicBezTo>
                    <a:pt x="3070" y="91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35"/>
                  </a:cubicBezTo>
                  <a:cubicBezTo>
                    <a:pt x="5717" y="356"/>
                    <a:pt x="6813" y="378"/>
                    <a:pt x="7909" y="378"/>
                  </a:cubicBezTo>
                  <a:cubicBezTo>
                    <a:pt x="8363" y="378"/>
                    <a:pt x="8817" y="374"/>
                    <a:pt x="9271" y="365"/>
                  </a:cubicBezTo>
                  <a:cubicBezTo>
                    <a:pt x="10791" y="365"/>
                    <a:pt x="12341" y="365"/>
                    <a:pt x="13891" y="335"/>
                  </a:cubicBezTo>
                  <a:lnTo>
                    <a:pt x="16201" y="274"/>
                  </a:lnTo>
                  <a:cubicBezTo>
                    <a:pt x="16991" y="243"/>
                    <a:pt x="17782" y="243"/>
                    <a:pt x="18542" y="183"/>
                  </a:cubicBezTo>
                  <a:cubicBezTo>
                    <a:pt x="17751" y="152"/>
                    <a:pt x="16961" y="152"/>
                    <a:pt x="16201" y="91"/>
                  </a:cubicBezTo>
                  <a:lnTo>
                    <a:pt x="13891" y="61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675;p60">
              <a:extLst>
                <a:ext uri="{FF2B5EF4-FFF2-40B4-BE49-F238E27FC236}">
                  <a16:creationId xmlns:a16="http://schemas.microsoft.com/office/drawing/2014/main" id="{33D09CDE-641B-D2BF-D437-8CA1AE18D1E8}"/>
                </a:ext>
              </a:extLst>
            </p:cNvPr>
            <p:cNvSpPr/>
            <p:nvPr/>
          </p:nvSpPr>
          <p:spPr>
            <a:xfrm>
              <a:off x="8024076" y="2885582"/>
              <a:ext cx="600112" cy="11846"/>
            </a:xfrm>
            <a:custGeom>
              <a:avLst/>
              <a:gdLst/>
              <a:ahLst/>
              <a:cxnLst/>
              <a:rect l="l" t="t" r="r" b="b"/>
              <a:pathLst>
                <a:path w="18542" h="366" extrusionOk="0">
                  <a:moveTo>
                    <a:pt x="9271" y="0"/>
                  </a:moveTo>
                  <a:cubicBezTo>
                    <a:pt x="7721" y="31"/>
                    <a:pt x="6171" y="31"/>
                    <a:pt x="4620" y="31"/>
                  </a:cubicBezTo>
                  <a:cubicBezTo>
                    <a:pt x="3070" y="61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04"/>
                  </a:cubicBezTo>
                  <a:cubicBezTo>
                    <a:pt x="6171" y="365"/>
                    <a:pt x="7721" y="365"/>
                    <a:pt x="9271" y="365"/>
                  </a:cubicBezTo>
                  <a:cubicBezTo>
                    <a:pt x="10791" y="335"/>
                    <a:pt x="12341" y="335"/>
                    <a:pt x="13891" y="304"/>
                  </a:cubicBezTo>
                  <a:lnTo>
                    <a:pt x="16201" y="274"/>
                  </a:lnTo>
                  <a:cubicBezTo>
                    <a:pt x="16991" y="244"/>
                    <a:pt x="17782" y="213"/>
                    <a:pt x="18542" y="183"/>
                  </a:cubicBezTo>
                  <a:cubicBezTo>
                    <a:pt x="17751" y="152"/>
                    <a:pt x="16961" y="122"/>
                    <a:pt x="16201" y="92"/>
                  </a:cubicBezTo>
                  <a:lnTo>
                    <a:pt x="13891" y="31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76;p60">
              <a:extLst>
                <a:ext uri="{FF2B5EF4-FFF2-40B4-BE49-F238E27FC236}">
                  <a16:creationId xmlns:a16="http://schemas.microsoft.com/office/drawing/2014/main" id="{AEEBB95E-7A81-7334-8F21-1FFA6B669A90}"/>
                </a:ext>
              </a:extLst>
            </p:cNvPr>
            <p:cNvSpPr/>
            <p:nvPr/>
          </p:nvSpPr>
          <p:spPr>
            <a:xfrm>
              <a:off x="8024076" y="2945587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1"/>
                  </a:moveTo>
                  <a:cubicBezTo>
                    <a:pt x="7721" y="31"/>
                    <a:pt x="6171" y="31"/>
                    <a:pt x="4620" y="61"/>
                  </a:cubicBezTo>
                  <a:cubicBezTo>
                    <a:pt x="3070" y="92"/>
                    <a:pt x="1550" y="122"/>
                    <a:pt x="0" y="183"/>
                  </a:cubicBezTo>
                  <a:cubicBezTo>
                    <a:pt x="1520" y="274"/>
                    <a:pt x="3070" y="274"/>
                    <a:pt x="4620" y="335"/>
                  </a:cubicBezTo>
                  <a:cubicBezTo>
                    <a:pt x="5717" y="356"/>
                    <a:pt x="6813" y="378"/>
                    <a:pt x="7909" y="378"/>
                  </a:cubicBezTo>
                  <a:cubicBezTo>
                    <a:pt x="8363" y="378"/>
                    <a:pt x="8817" y="374"/>
                    <a:pt x="9271" y="365"/>
                  </a:cubicBezTo>
                  <a:cubicBezTo>
                    <a:pt x="10031" y="350"/>
                    <a:pt x="10798" y="350"/>
                    <a:pt x="11570" y="350"/>
                  </a:cubicBezTo>
                  <a:cubicBezTo>
                    <a:pt x="12341" y="350"/>
                    <a:pt x="13116" y="350"/>
                    <a:pt x="13891" y="335"/>
                  </a:cubicBezTo>
                  <a:lnTo>
                    <a:pt x="16201" y="274"/>
                  </a:lnTo>
                  <a:cubicBezTo>
                    <a:pt x="16991" y="244"/>
                    <a:pt x="17782" y="244"/>
                    <a:pt x="18542" y="183"/>
                  </a:cubicBezTo>
                  <a:cubicBezTo>
                    <a:pt x="17751" y="152"/>
                    <a:pt x="16961" y="122"/>
                    <a:pt x="16201" y="92"/>
                  </a:cubicBezTo>
                  <a:lnTo>
                    <a:pt x="13891" y="61"/>
                  </a:lnTo>
                  <a:cubicBezTo>
                    <a:pt x="12341" y="1"/>
                    <a:pt x="10791" y="1"/>
                    <a:pt x="9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677;p60">
              <a:extLst>
                <a:ext uri="{FF2B5EF4-FFF2-40B4-BE49-F238E27FC236}">
                  <a16:creationId xmlns:a16="http://schemas.microsoft.com/office/drawing/2014/main" id="{5CA7F15F-4943-75BF-AF51-F1C548861BF7}"/>
                </a:ext>
              </a:extLst>
            </p:cNvPr>
            <p:cNvSpPr/>
            <p:nvPr/>
          </p:nvSpPr>
          <p:spPr>
            <a:xfrm>
              <a:off x="7910928" y="2764569"/>
              <a:ext cx="741806" cy="270571"/>
            </a:xfrm>
            <a:custGeom>
              <a:avLst/>
              <a:gdLst/>
              <a:ahLst/>
              <a:cxnLst/>
              <a:rect l="l" t="t" r="r" b="b"/>
              <a:pathLst>
                <a:path w="22920" h="8360" extrusionOk="0">
                  <a:moveTo>
                    <a:pt x="2706" y="1"/>
                  </a:moveTo>
                  <a:cubicBezTo>
                    <a:pt x="1186" y="31"/>
                    <a:pt x="1" y="1308"/>
                    <a:pt x="31" y="2797"/>
                  </a:cubicBezTo>
                  <a:lnTo>
                    <a:pt x="31" y="5533"/>
                  </a:lnTo>
                  <a:cubicBezTo>
                    <a:pt x="1" y="7053"/>
                    <a:pt x="1186" y="8299"/>
                    <a:pt x="2706" y="8360"/>
                  </a:cubicBezTo>
                  <a:lnTo>
                    <a:pt x="22919" y="8360"/>
                  </a:lnTo>
                  <a:lnTo>
                    <a:pt x="22919" y="7904"/>
                  </a:lnTo>
                  <a:lnTo>
                    <a:pt x="2706" y="7904"/>
                  </a:lnTo>
                  <a:cubicBezTo>
                    <a:pt x="1429" y="7873"/>
                    <a:pt x="396" y="6809"/>
                    <a:pt x="457" y="5533"/>
                  </a:cubicBezTo>
                  <a:lnTo>
                    <a:pt x="457" y="2797"/>
                  </a:lnTo>
                  <a:cubicBezTo>
                    <a:pt x="396" y="1521"/>
                    <a:pt x="1429" y="457"/>
                    <a:pt x="2706" y="426"/>
                  </a:cubicBezTo>
                  <a:lnTo>
                    <a:pt x="22919" y="426"/>
                  </a:lnTo>
                  <a:lnTo>
                    <a:pt x="2291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678;p60">
              <a:extLst>
                <a:ext uri="{FF2B5EF4-FFF2-40B4-BE49-F238E27FC236}">
                  <a16:creationId xmlns:a16="http://schemas.microsoft.com/office/drawing/2014/main" id="{B8D4BD6A-9522-BDC3-7DEB-14318DC77BEC}"/>
                </a:ext>
              </a:extLst>
            </p:cNvPr>
            <p:cNvSpPr/>
            <p:nvPr/>
          </p:nvSpPr>
          <p:spPr>
            <a:xfrm>
              <a:off x="6759931" y="3035108"/>
              <a:ext cx="828350" cy="270571"/>
            </a:xfrm>
            <a:custGeom>
              <a:avLst/>
              <a:gdLst/>
              <a:ahLst/>
              <a:cxnLst/>
              <a:rect l="l" t="t" r="r" b="b"/>
              <a:pathLst>
                <a:path w="25594" h="8360" extrusionOk="0">
                  <a:moveTo>
                    <a:pt x="2676" y="1"/>
                  </a:moveTo>
                  <a:cubicBezTo>
                    <a:pt x="1186" y="31"/>
                    <a:pt x="1" y="1308"/>
                    <a:pt x="31" y="2797"/>
                  </a:cubicBezTo>
                  <a:lnTo>
                    <a:pt x="31" y="5533"/>
                  </a:lnTo>
                  <a:cubicBezTo>
                    <a:pt x="1" y="7052"/>
                    <a:pt x="1186" y="8299"/>
                    <a:pt x="2676" y="8359"/>
                  </a:cubicBezTo>
                  <a:lnTo>
                    <a:pt x="25594" y="8359"/>
                  </a:lnTo>
                  <a:lnTo>
                    <a:pt x="25594" y="7903"/>
                  </a:lnTo>
                  <a:cubicBezTo>
                    <a:pt x="24317" y="7873"/>
                    <a:pt x="23314" y="6809"/>
                    <a:pt x="23345" y="5533"/>
                  </a:cubicBezTo>
                  <a:lnTo>
                    <a:pt x="23345" y="2827"/>
                  </a:lnTo>
                  <a:cubicBezTo>
                    <a:pt x="23314" y="1520"/>
                    <a:pt x="24317" y="456"/>
                    <a:pt x="25594" y="426"/>
                  </a:cubicBezTo>
                  <a:lnTo>
                    <a:pt x="2559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679;p60">
              <a:extLst>
                <a:ext uri="{FF2B5EF4-FFF2-40B4-BE49-F238E27FC236}">
                  <a16:creationId xmlns:a16="http://schemas.microsoft.com/office/drawing/2014/main" id="{9051E15F-FCDB-CF65-C0EC-917A4451663D}"/>
                </a:ext>
              </a:extLst>
            </p:cNvPr>
            <p:cNvSpPr/>
            <p:nvPr/>
          </p:nvSpPr>
          <p:spPr>
            <a:xfrm>
              <a:off x="6764851" y="3035108"/>
              <a:ext cx="823430" cy="62011"/>
            </a:xfrm>
            <a:custGeom>
              <a:avLst/>
              <a:gdLst/>
              <a:ahLst/>
              <a:cxnLst/>
              <a:rect l="l" t="t" r="r" b="b"/>
              <a:pathLst>
                <a:path w="25442" h="1916" extrusionOk="0">
                  <a:moveTo>
                    <a:pt x="2524" y="1"/>
                  </a:moveTo>
                  <a:cubicBezTo>
                    <a:pt x="1369" y="1"/>
                    <a:pt x="335" y="791"/>
                    <a:pt x="1" y="1915"/>
                  </a:cubicBezTo>
                  <a:lnTo>
                    <a:pt x="23375" y="1915"/>
                  </a:lnTo>
                  <a:cubicBezTo>
                    <a:pt x="23679" y="1034"/>
                    <a:pt x="24530" y="456"/>
                    <a:pt x="25442" y="426"/>
                  </a:cubicBezTo>
                  <a:lnTo>
                    <a:pt x="254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680;p60">
              <a:extLst>
                <a:ext uri="{FF2B5EF4-FFF2-40B4-BE49-F238E27FC236}">
                  <a16:creationId xmlns:a16="http://schemas.microsoft.com/office/drawing/2014/main" id="{6B9A91E7-F7F5-6AF6-C0CB-53020E8BD653}"/>
                </a:ext>
              </a:extLst>
            </p:cNvPr>
            <p:cNvSpPr/>
            <p:nvPr/>
          </p:nvSpPr>
          <p:spPr>
            <a:xfrm>
              <a:off x="6762876" y="3233829"/>
              <a:ext cx="825405" cy="71850"/>
            </a:xfrm>
            <a:custGeom>
              <a:avLst/>
              <a:gdLst/>
              <a:ahLst/>
              <a:cxnLst/>
              <a:rect l="l" t="t" r="r" b="b"/>
              <a:pathLst>
                <a:path w="25503" h="2220" extrusionOk="0">
                  <a:moveTo>
                    <a:pt x="1" y="0"/>
                  </a:moveTo>
                  <a:cubicBezTo>
                    <a:pt x="214" y="1247"/>
                    <a:pt x="1308" y="2189"/>
                    <a:pt x="2585" y="2219"/>
                  </a:cubicBezTo>
                  <a:lnTo>
                    <a:pt x="25503" y="2219"/>
                  </a:lnTo>
                  <a:lnTo>
                    <a:pt x="25503" y="1763"/>
                  </a:lnTo>
                  <a:cubicBezTo>
                    <a:pt x="24469" y="1733"/>
                    <a:pt x="23558" y="1003"/>
                    <a:pt x="23345" y="0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681;p60">
              <a:extLst>
                <a:ext uri="{FF2B5EF4-FFF2-40B4-BE49-F238E27FC236}">
                  <a16:creationId xmlns:a16="http://schemas.microsoft.com/office/drawing/2014/main" id="{48BC0C92-91C6-5058-CF54-795C696C879C}"/>
                </a:ext>
              </a:extLst>
            </p:cNvPr>
            <p:cNvSpPr/>
            <p:nvPr/>
          </p:nvSpPr>
          <p:spPr>
            <a:xfrm>
              <a:off x="7320687" y="3035108"/>
              <a:ext cx="187911" cy="270571"/>
            </a:xfrm>
            <a:custGeom>
              <a:avLst/>
              <a:gdLst/>
              <a:ahLst/>
              <a:cxnLst/>
              <a:rect l="l" t="t" r="r" b="b"/>
              <a:pathLst>
                <a:path w="5806" h="8360" extrusionOk="0">
                  <a:moveTo>
                    <a:pt x="2706" y="1"/>
                  </a:moveTo>
                  <a:cubicBezTo>
                    <a:pt x="1186" y="31"/>
                    <a:pt x="0" y="1308"/>
                    <a:pt x="31" y="2827"/>
                  </a:cubicBezTo>
                  <a:lnTo>
                    <a:pt x="31" y="5533"/>
                  </a:lnTo>
                  <a:cubicBezTo>
                    <a:pt x="0" y="7052"/>
                    <a:pt x="1186" y="8299"/>
                    <a:pt x="2706" y="8359"/>
                  </a:cubicBezTo>
                  <a:lnTo>
                    <a:pt x="5806" y="8359"/>
                  </a:lnTo>
                  <a:cubicBezTo>
                    <a:pt x="4286" y="8299"/>
                    <a:pt x="3101" y="7052"/>
                    <a:pt x="3131" y="5533"/>
                  </a:cubicBezTo>
                  <a:lnTo>
                    <a:pt x="3131" y="2827"/>
                  </a:lnTo>
                  <a:cubicBezTo>
                    <a:pt x="3101" y="1308"/>
                    <a:pt x="4286" y="31"/>
                    <a:pt x="58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682;p60">
              <a:extLst>
                <a:ext uri="{FF2B5EF4-FFF2-40B4-BE49-F238E27FC236}">
                  <a16:creationId xmlns:a16="http://schemas.microsoft.com/office/drawing/2014/main" id="{B180626C-0C41-0D93-0059-5C380D13317E}"/>
                </a:ext>
              </a:extLst>
            </p:cNvPr>
            <p:cNvSpPr/>
            <p:nvPr/>
          </p:nvSpPr>
          <p:spPr>
            <a:xfrm>
              <a:off x="7326578" y="3035108"/>
              <a:ext cx="182021" cy="62011"/>
            </a:xfrm>
            <a:custGeom>
              <a:avLst/>
              <a:gdLst/>
              <a:ahLst/>
              <a:cxnLst/>
              <a:rect l="l" t="t" r="r" b="b"/>
              <a:pathLst>
                <a:path w="5624" h="1916" extrusionOk="0">
                  <a:moveTo>
                    <a:pt x="2524" y="1"/>
                  </a:moveTo>
                  <a:cubicBezTo>
                    <a:pt x="1338" y="1"/>
                    <a:pt x="335" y="791"/>
                    <a:pt x="1" y="1915"/>
                  </a:cubicBezTo>
                  <a:lnTo>
                    <a:pt x="3101" y="1915"/>
                  </a:lnTo>
                  <a:cubicBezTo>
                    <a:pt x="3435" y="791"/>
                    <a:pt x="4469" y="1"/>
                    <a:pt x="56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683;p60">
              <a:extLst>
                <a:ext uri="{FF2B5EF4-FFF2-40B4-BE49-F238E27FC236}">
                  <a16:creationId xmlns:a16="http://schemas.microsoft.com/office/drawing/2014/main" id="{D1DEFA05-5985-1DDB-D47D-64417EF50FBE}"/>
                </a:ext>
              </a:extLst>
            </p:cNvPr>
            <p:cNvSpPr/>
            <p:nvPr/>
          </p:nvSpPr>
          <p:spPr>
            <a:xfrm>
              <a:off x="7323632" y="3233829"/>
              <a:ext cx="184966" cy="71850"/>
            </a:xfrm>
            <a:custGeom>
              <a:avLst/>
              <a:gdLst/>
              <a:ahLst/>
              <a:cxnLst/>
              <a:rect l="l" t="t" r="r" b="b"/>
              <a:pathLst>
                <a:path w="5715" h="2220" extrusionOk="0">
                  <a:moveTo>
                    <a:pt x="0" y="0"/>
                  </a:moveTo>
                  <a:cubicBezTo>
                    <a:pt x="244" y="1247"/>
                    <a:pt x="1338" y="2189"/>
                    <a:pt x="2615" y="2219"/>
                  </a:cubicBezTo>
                  <a:lnTo>
                    <a:pt x="5715" y="2219"/>
                  </a:lnTo>
                  <a:cubicBezTo>
                    <a:pt x="4438" y="2189"/>
                    <a:pt x="3344" y="1247"/>
                    <a:pt x="3101" y="0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684;p60">
              <a:extLst>
                <a:ext uri="{FF2B5EF4-FFF2-40B4-BE49-F238E27FC236}">
                  <a16:creationId xmlns:a16="http://schemas.microsoft.com/office/drawing/2014/main" id="{BDD9AF02-82F6-B51E-563E-BC99480327DF}"/>
                </a:ext>
              </a:extLst>
            </p:cNvPr>
            <p:cNvSpPr/>
            <p:nvPr/>
          </p:nvSpPr>
          <p:spPr>
            <a:xfrm>
              <a:off x="7151483" y="3035108"/>
              <a:ext cx="187911" cy="270571"/>
            </a:xfrm>
            <a:custGeom>
              <a:avLst/>
              <a:gdLst/>
              <a:ahLst/>
              <a:cxnLst/>
              <a:rect l="l" t="t" r="r" b="b"/>
              <a:pathLst>
                <a:path w="5806" h="8360" extrusionOk="0">
                  <a:moveTo>
                    <a:pt x="2705" y="1"/>
                  </a:moveTo>
                  <a:cubicBezTo>
                    <a:pt x="1186" y="31"/>
                    <a:pt x="0" y="1308"/>
                    <a:pt x="61" y="2827"/>
                  </a:cubicBezTo>
                  <a:lnTo>
                    <a:pt x="61" y="5533"/>
                  </a:lnTo>
                  <a:cubicBezTo>
                    <a:pt x="0" y="7052"/>
                    <a:pt x="1186" y="8299"/>
                    <a:pt x="2705" y="8359"/>
                  </a:cubicBezTo>
                  <a:lnTo>
                    <a:pt x="5806" y="8359"/>
                  </a:lnTo>
                  <a:cubicBezTo>
                    <a:pt x="4316" y="8299"/>
                    <a:pt x="3101" y="7052"/>
                    <a:pt x="3161" y="5533"/>
                  </a:cubicBezTo>
                  <a:lnTo>
                    <a:pt x="3161" y="2827"/>
                  </a:lnTo>
                  <a:cubicBezTo>
                    <a:pt x="3101" y="1308"/>
                    <a:pt x="4286" y="31"/>
                    <a:pt x="58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685;p60">
              <a:extLst>
                <a:ext uri="{FF2B5EF4-FFF2-40B4-BE49-F238E27FC236}">
                  <a16:creationId xmlns:a16="http://schemas.microsoft.com/office/drawing/2014/main" id="{76F90F17-0226-15F4-2D91-5BAEFD547F40}"/>
                </a:ext>
              </a:extLst>
            </p:cNvPr>
            <p:cNvSpPr/>
            <p:nvPr/>
          </p:nvSpPr>
          <p:spPr>
            <a:xfrm>
              <a:off x="7157373" y="3035108"/>
              <a:ext cx="183024" cy="62011"/>
            </a:xfrm>
            <a:custGeom>
              <a:avLst/>
              <a:gdLst/>
              <a:ahLst/>
              <a:cxnLst/>
              <a:rect l="l" t="t" r="r" b="b"/>
              <a:pathLst>
                <a:path w="5655" h="1916" extrusionOk="0">
                  <a:moveTo>
                    <a:pt x="2523" y="1"/>
                  </a:moveTo>
                  <a:cubicBezTo>
                    <a:pt x="1338" y="1"/>
                    <a:pt x="335" y="791"/>
                    <a:pt x="1" y="1915"/>
                  </a:cubicBezTo>
                  <a:lnTo>
                    <a:pt x="3101" y="1915"/>
                  </a:lnTo>
                  <a:cubicBezTo>
                    <a:pt x="3435" y="791"/>
                    <a:pt x="4469" y="1"/>
                    <a:pt x="56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686;p60">
              <a:extLst>
                <a:ext uri="{FF2B5EF4-FFF2-40B4-BE49-F238E27FC236}">
                  <a16:creationId xmlns:a16="http://schemas.microsoft.com/office/drawing/2014/main" id="{C2DDEA14-AB5F-A52F-1CDC-483DA9F896C2}"/>
                </a:ext>
              </a:extLst>
            </p:cNvPr>
            <p:cNvSpPr/>
            <p:nvPr/>
          </p:nvSpPr>
          <p:spPr>
            <a:xfrm>
              <a:off x="7155399" y="3233829"/>
              <a:ext cx="183995" cy="71850"/>
            </a:xfrm>
            <a:custGeom>
              <a:avLst/>
              <a:gdLst/>
              <a:ahLst/>
              <a:cxnLst/>
              <a:rect l="l" t="t" r="r" b="b"/>
              <a:pathLst>
                <a:path w="5685" h="2220" extrusionOk="0">
                  <a:moveTo>
                    <a:pt x="1" y="0"/>
                  </a:moveTo>
                  <a:cubicBezTo>
                    <a:pt x="214" y="1247"/>
                    <a:pt x="1308" y="2159"/>
                    <a:pt x="2584" y="2219"/>
                  </a:cubicBezTo>
                  <a:lnTo>
                    <a:pt x="5685" y="2219"/>
                  </a:lnTo>
                  <a:cubicBezTo>
                    <a:pt x="4408" y="2159"/>
                    <a:pt x="3314" y="1247"/>
                    <a:pt x="3101" y="0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687;p60">
              <a:extLst>
                <a:ext uri="{FF2B5EF4-FFF2-40B4-BE49-F238E27FC236}">
                  <a16:creationId xmlns:a16="http://schemas.microsoft.com/office/drawing/2014/main" id="{B16FFCC2-D268-59DD-BE62-86F6B34B0C2E}"/>
                </a:ext>
              </a:extLst>
            </p:cNvPr>
            <p:cNvSpPr/>
            <p:nvPr/>
          </p:nvSpPr>
          <p:spPr>
            <a:xfrm>
              <a:off x="7507595" y="3042002"/>
              <a:ext cx="1176597" cy="255813"/>
            </a:xfrm>
            <a:custGeom>
              <a:avLst/>
              <a:gdLst/>
              <a:ahLst/>
              <a:cxnLst/>
              <a:rect l="l" t="t" r="r" b="b"/>
              <a:pathLst>
                <a:path w="36354" h="7904" extrusionOk="0">
                  <a:moveTo>
                    <a:pt x="2493" y="0"/>
                  </a:moveTo>
                  <a:cubicBezTo>
                    <a:pt x="1095" y="31"/>
                    <a:pt x="0" y="1186"/>
                    <a:pt x="31" y="2584"/>
                  </a:cubicBezTo>
                  <a:lnTo>
                    <a:pt x="31" y="5320"/>
                  </a:lnTo>
                  <a:cubicBezTo>
                    <a:pt x="0" y="6718"/>
                    <a:pt x="1095" y="7873"/>
                    <a:pt x="2493" y="7903"/>
                  </a:cubicBezTo>
                  <a:lnTo>
                    <a:pt x="36354" y="7903"/>
                  </a:lnTo>
                  <a:lnTo>
                    <a:pt x="363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688;p60">
              <a:extLst>
                <a:ext uri="{FF2B5EF4-FFF2-40B4-BE49-F238E27FC236}">
                  <a16:creationId xmlns:a16="http://schemas.microsoft.com/office/drawing/2014/main" id="{EFDD0A2A-6CC0-E2BA-600C-188871A5793F}"/>
                </a:ext>
              </a:extLst>
            </p:cNvPr>
            <p:cNvSpPr/>
            <p:nvPr/>
          </p:nvSpPr>
          <p:spPr>
            <a:xfrm>
              <a:off x="7588249" y="3126604"/>
              <a:ext cx="1002506" cy="11846"/>
            </a:xfrm>
            <a:custGeom>
              <a:avLst/>
              <a:gdLst/>
              <a:ahLst/>
              <a:cxnLst/>
              <a:rect l="l" t="t" r="r" b="b"/>
              <a:pathLst>
                <a:path w="30975" h="366" extrusionOk="0">
                  <a:moveTo>
                    <a:pt x="15503" y="0"/>
                  </a:moveTo>
                  <a:lnTo>
                    <a:pt x="7752" y="31"/>
                  </a:lnTo>
                  <a:cubicBezTo>
                    <a:pt x="5168" y="61"/>
                    <a:pt x="2585" y="91"/>
                    <a:pt x="1" y="183"/>
                  </a:cubicBezTo>
                  <a:cubicBezTo>
                    <a:pt x="2585" y="243"/>
                    <a:pt x="5168" y="274"/>
                    <a:pt x="7752" y="304"/>
                  </a:cubicBezTo>
                  <a:lnTo>
                    <a:pt x="15503" y="365"/>
                  </a:lnTo>
                  <a:lnTo>
                    <a:pt x="23223" y="304"/>
                  </a:lnTo>
                  <a:lnTo>
                    <a:pt x="27114" y="274"/>
                  </a:lnTo>
                  <a:cubicBezTo>
                    <a:pt x="28391" y="243"/>
                    <a:pt x="29698" y="213"/>
                    <a:pt x="30974" y="183"/>
                  </a:cubicBezTo>
                  <a:cubicBezTo>
                    <a:pt x="29698" y="122"/>
                    <a:pt x="28391" y="122"/>
                    <a:pt x="27114" y="91"/>
                  </a:cubicBezTo>
                  <a:lnTo>
                    <a:pt x="23223" y="31"/>
                  </a:lnTo>
                  <a:lnTo>
                    <a:pt x="155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689;p60">
              <a:extLst>
                <a:ext uri="{FF2B5EF4-FFF2-40B4-BE49-F238E27FC236}">
                  <a16:creationId xmlns:a16="http://schemas.microsoft.com/office/drawing/2014/main" id="{2FFCF355-6C8C-6CD8-5FDF-F9E3E0513A21}"/>
                </a:ext>
              </a:extLst>
            </p:cNvPr>
            <p:cNvSpPr/>
            <p:nvPr/>
          </p:nvSpPr>
          <p:spPr>
            <a:xfrm>
              <a:off x="7647282" y="3180718"/>
              <a:ext cx="599141" cy="11813"/>
            </a:xfrm>
            <a:custGeom>
              <a:avLst/>
              <a:gdLst/>
              <a:ahLst/>
              <a:cxnLst/>
              <a:rect l="l" t="t" r="r" b="b"/>
              <a:pathLst>
                <a:path w="18512" h="365" extrusionOk="0">
                  <a:moveTo>
                    <a:pt x="9271" y="0"/>
                  </a:moveTo>
                  <a:cubicBezTo>
                    <a:pt x="7721" y="30"/>
                    <a:pt x="6171" y="30"/>
                    <a:pt x="4621" y="30"/>
                  </a:cubicBezTo>
                  <a:cubicBezTo>
                    <a:pt x="3071" y="61"/>
                    <a:pt x="1520" y="122"/>
                    <a:pt x="1" y="182"/>
                  </a:cubicBezTo>
                  <a:cubicBezTo>
                    <a:pt x="1520" y="274"/>
                    <a:pt x="3071" y="274"/>
                    <a:pt x="4621" y="304"/>
                  </a:cubicBezTo>
                  <a:cubicBezTo>
                    <a:pt x="6171" y="365"/>
                    <a:pt x="7721" y="365"/>
                    <a:pt x="9241" y="365"/>
                  </a:cubicBezTo>
                  <a:cubicBezTo>
                    <a:pt x="10791" y="334"/>
                    <a:pt x="12341" y="334"/>
                    <a:pt x="13892" y="304"/>
                  </a:cubicBezTo>
                  <a:lnTo>
                    <a:pt x="16202" y="274"/>
                  </a:lnTo>
                  <a:cubicBezTo>
                    <a:pt x="16992" y="243"/>
                    <a:pt x="17752" y="213"/>
                    <a:pt x="18512" y="182"/>
                  </a:cubicBezTo>
                  <a:cubicBezTo>
                    <a:pt x="17752" y="152"/>
                    <a:pt x="16961" y="122"/>
                    <a:pt x="16202" y="91"/>
                  </a:cubicBezTo>
                  <a:lnTo>
                    <a:pt x="13892" y="30"/>
                  </a:lnTo>
                  <a:cubicBezTo>
                    <a:pt x="12341" y="0"/>
                    <a:pt x="1079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690;p60">
              <a:extLst>
                <a:ext uri="{FF2B5EF4-FFF2-40B4-BE49-F238E27FC236}">
                  <a16:creationId xmlns:a16="http://schemas.microsoft.com/office/drawing/2014/main" id="{72C5F376-081A-BBE6-439D-153F63992EFC}"/>
                </a:ext>
              </a:extLst>
            </p:cNvPr>
            <p:cNvSpPr/>
            <p:nvPr/>
          </p:nvSpPr>
          <p:spPr>
            <a:xfrm>
              <a:off x="7860762" y="3227518"/>
              <a:ext cx="770319" cy="11651"/>
            </a:xfrm>
            <a:custGeom>
              <a:avLst/>
              <a:gdLst/>
              <a:ahLst/>
              <a:cxnLst/>
              <a:rect l="l" t="t" r="r" b="b"/>
              <a:pathLst>
                <a:path w="23801" h="360" extrusionOk="0">
                  <a:moveTo>
                    <a:pt x="13652" y="0"/>
                  </a:moveTo>
                  <a:cubicBezTo>
                    <a:pt x="13073" y="0"/>
                    <a:pt x="12494" y="4"/>
                    <a:pt x="11916" y="13"/>
                  </a:cubicBezTo>
                  <a:cubicBezTo>
                    <a:pt x="9910" y="13"/>
                    <a:pt x="7934" y="13"/>
                    <a:pt x="5958" y="43"/>
                  </a:cubicBezTo>
                  <a:cubicBezTo>
                    <a:pt x="3982" y="74"/>
                    <a:pt x="1976" y="104"/>
                    <a:pt x="1" y="195"/>
                  </a:cubicBezTo>
                  <a:cubicBezTo>
                    <a:pt x="1976" y="256"/>
                    <a:pt x="3982" y="287"/>
                    <a:pt x="5958" y="317"/>
                  </a:cubicBezTo>
                  <a:cubicBezTo>
                    <a:pt x="7355" y="338"/>
                    <a:pt x="8752" y="360"/>
                    <a:pt x="10160" y="360"/>
                  </a:cubicBezTo>
                  <a:cubicBezTo>
                    <a:pt x="10743" y="360"/>
                    <a:pt x="11328" y="356"/>
                    <a:pt x="11916" y="347"/>
                  </a:cubicBezTo>
                  <a:cubicBezTo>
                    <a:pt x="13891" y="347"/>
                    <a:pt x="15867" y="347"/>
                    <a:pt x="17873" y="317"/>
                  </a:cubicBezTo>
                  <a:lnTo>
                    <a:pt x="20822" y="256"/>
                  </a:lnTo>
                  <a:cubicBezTo>
                    <a:pt x="21825" y="226"/>
                    <a:pt x="22828" y="226"/>
                    <a:pt x="23800" y="195"/>
                  </a:cubicBezTo>
                  <a:cubicBezTo>
                    <a:pt x="22828" y="135"/>
                    <a:pt x="21825" y="135"/>
                    <a:pt x="20822" y="104"/>
                  </a:cubicBezTo>
                  <a:lnTo>
                    <a:pt x="17873" y="43"/>
                  </a:lnTo>
                  <a:cubicBezTo>
                    <a:pt x="16455" y="22"/>
                    <a:pt x="15051" y="0"/>
                    <a:pt x="13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691;p60">
              <a:extLst>
                <a:ext uri="{FF2B5EF4-FFF2-40B4-BE49-F238E27FC236}">
                  <a16:creationId xmlns:a16="http://schemas.microsoft.com/office/drawing/2014/main" id="{4973143E-A873-246C-5275-2686E48715D7}"/>
                </a:ext>
              </a:extLst>
            </p:cNvPr>
            <p:cNvSpPr/>
            <p:nvPr/>
          </p:nvSpPr>
          <p:spPr>
            <a:xfrm>
              <a:off x="7500701" y="3035108"/>
              <a:ext cx="1183491" cy="270571"/>
            </a:xfrm>
            <a:custGeom>
              <a:avLst/>
              <a:gdLst/>
              <a:ahLst/>
              <a:cxnLst/>
              <a:rect l="l" t="t" r="r" b="b"/>
              <a:pathLst>
                <a:path w="36567" h="8360" extrusionOk="0">
                  <a:moveTo>
                    <a:pt x="2706" y="1"/>
                  </a:moveTo>
                  <a:cubicBezTo>
                    <a:pt x="1186" y="31"/>
                    <a:pt x="1" y="1308"/>
                    <a:pt x="62" y="2797"/>
                  </a:cubicBezTo>
                  <a:lnTo>
                    <a:pt x="62" y="5533"/>
                  </a:lnTo>
                  <a:cubicBezTo>
                    <a:pt x="1" y="7022"/>
                    <a:pt x="1186" y="8299"/>
                    <a:pt x="2706" y="8359"/>
                  </a:cubicBezTo>
                  <a:lnTo>
                    <a:pt x="36567" y="8359"/>
                  </a:lnTo>
                  <a:lnTo>
                    <a:pt x="36567" y="7903"/>
                  </a:lnTo>
                  <a:lnTo>
                    <a:pt x="2706" y="7903"/>
                  </a:lnTo>
                  <a:cubicBezTo>
                    <a:pt x="1429" y="7873"/>
                    <a:pt x="426" y="6809"/>
                    <a:pt x="457" y="5533"/>
                  </a:cubicBezTo>
                  <a:lnTo>
                    <a:pt x="457" y="2797"/>
                  </a:lnTo>
                  <a:cubicBezTo>
                    <a:pt x="426" y="1520"/>
                    <a:pt x="1429" y="456"/>
                    <a:pt x="2706" y="426"/>
                  </a:cubicBezTo>
                  <a:lnTo>
                    <a:pt x="36567" y="426"/>
                  </a:lnTo>
                  <a:lnTo>
                    <a:pt x="365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692;p60">
              <a:extLst>
                <a:ext uri="{FF2B5EF4-FFF2-40B4-BE49-F238E27FC236}">
                  <a16:creationId xmlns:a16="http://schemas.microsoft.com/office/drawing/2014/main" id="{2651427C-EEF3-94A3-C73A-B3BE6A2EC0FD}"/>
                </a:ext>
              </a:extLst>
            </p:cNvPr>
            <p:cNvSpPr/>
            <p:nvPr/>
          </p:nvSpPr>
          <p:spPr>
            <a:xfrm>
              <a:off x="6759931" y="3307621"/>
              <a:ext cx="828350" cy="270539"/>
            </a:xfrm>
            <a:custGeom>
              <a:avLst/>
              <a:gdLst/>
              <a:ahLst/>
              <a:cxnLst/>
              <a:rect l="l" t="t" r="r" b="b"/>
              <a:pathLst>
                <a:path w="25594" h="8359" extrusionOk="0">
                  <a:moveTo>
                    <a:pt x="2676" y="0"/>
                  </a:moveTo>
                  <a:cubicBezTo>
                    <a:pt x="1186" y="30"/>
                    <a:pt x="1" y="1307"/>
                    <a:pt x="31" y="2796"/>
                  </a:cubicBezTo>
                  <a:lnTo>
                    <a:pt x="31" y="5532"/>
                  </a:lnTo>
                  <a:cubicBezTo>
                    <a:pt x="1" y="7021"/>
                    <a:pt x="1186" y="8298"/>
                    <a:pt x="2676" y="8359"/>
                  </a:cubicBezTo>
                  <a:lnTo>
                    <a:pt x="25594" y="8359"/>
                  </a:lnTo>
                  <a:lnTo>
                    <a:pt x="25594" y="7903"/>
                  </a:lnTo>
                  <a:cubicBezTo>
                    <a:pt x="24317" y="7873"/>
                    <a:pt x="23314" y="6809"/>
                    <a:pt x="23345" y="5532"/>
                  </a:cubicBezTo>
                  <a:lnTo>
                    <a:pt x="23345" y="2827"/>
                  </a:lnTo>
                  <a:cubicBezTo>
                    <a:pt x="23314" y="1520"/>
                    <a:pt x="24317" y="456"/>
                    <a:pt x="25594" y="426"/>
                  </a:cubicBezTo>
                  <a:lnTo>
                    <a:pt x="255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693;p60">
              <a:extLst>
                <a:ext uri="{FF2B5EF4-FFF2-40B4-BE49-F238E27FC236}">
                  <a16:creationId xmlns:a16="http://schemas.microsoft.com/office/drawing/2014/main" id="{FEE47A05-8E84-A887-688F-C93029ABA995}"/>
                </a:ext>
              </a:extLst>
            </p:cNvPr>
            <p:cNvSpPr/>
            <p:nvPr/>
          </p:nvSpPr>
          <p:spPr>
            <a:xfrm>
              <a:off x="6764851" y="3307621"/>
              <a:ext cx="823430" cy="61979"/>
            </a:xfrm>
            <a:custGeom>
              <a:avLst/>
              <a:gdLst/>
              <a:ahLst/>
              <a:cxnLst/>
              <a:rect l="l" t="t" r="r" b="b"/>
              <a:pathLst>
                <a:path w="25442" h="1915" extrusionOk="0">
                  <a:moveTo>
                    <a:pt x="2524" y="0"/>
                  </a:moveTo>
                  <a:cubicBezTo>
                    <a:pt x="1369" y="0"/>
                    <a:pt x="335" y="790"/>
                    <a:pt x="1" y="1915"/>
                  </a:cubicBezTo>
                  <a:lnTo>
                    <a:pt x="23375" y="1915"/>
                  </a:lnTo>
                  <a:cubicBezTo>
                    <a:pt x="23679" y="1034"/>
                    <a:pt x="24530" y="456"/>
                    <a:pt x="25442" y="426"/>
                  </a:cubicBezTo>
                  <a:lnTo>
                    <a:pt x="254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694;p60">
              <a:extLst>
                <a:ext uri="{FF2B5EF4-FFF2-40B4-BE49-F238E27FC236}">
                  <a16:creationId xmlns:a16="http://schemas.microsoft.com/office/drawing/2014/main" id="{B6637861-76B0-62B9-578B-F7E27706C7F8}"/>
                </a:ext>
              </a:extLst>
            </p:cNvPr>
            <p:cNvSpPr/>
            <p:nvPr/>
          </p:nvSpPr>
          <p:spPr>
            <a:xfrm>
              <a:off x="6762876" y="3505339"/>
              <a:ext cx="825405" cy="72821"/>
            </a:xfrm>
            <a:custGeom>
              <a:avLst/>
              <a:gdLst/>
              <a:ahLst/>
              <a:cxnLst/>
              <a:rect l="l" t="t" r="r" b="b"/>
              <a:pathLst>
                <a:path w="25503" h="2250" extrusionOk="0">
                  <a:moveTo>
                    <a:pt x="1" y="1"/>
                  </a:moveTo>
                  <a:cubicBezTo>
                    <a:pt x="214" y="1277"/>
                    <a:pt x="1308" y="2219"/>
                    <a:pt x="2585" y="2250"/>
                  </a:cubicBezTo>
                  <a:lnTo>
                    <a:pt x="25503" y="2250"/>
                  </a:lnTo>
                  <a:lnTo>
                    <a:pt x="25503" y="1794"/>
                  </a:lnTo>
                  <a:cubicBezTo>
                    <a:pt x="24469" y="1764"/>
                    <a:pt x="23558" y="1034"/>
                    <a:pt x="23345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695;p60">
              <a:extLst>
                <a:ext uri="{FF2B5EF4-FFF2-40B4-BE49-F238E27FC236}">
                  <a16:creationId xmlns:a16="http://schemas.microsoft.com/office/drawing/2014/main" id="{672F1F6B-5F1D-82BF-F893-9C7CD9CD8478}"/>
                </a:ext>
              </a:extLst>
            </p:cNvPr>
            <p:cNvSpPr/>
            <p:nvPr/>
          </p:nvSpPr>
          <p:spPr>
            <a:xfrm>
              <a:off x="7320687" y="3307621"/>
              <a:ext cx="187911" cy="270539"/>
            </a:xfrm>
            <a:custGeom>
              <a:avLst/>
              <a:gdLst/>
              <a:ahLst/>
              <a:cxnLst/>
              <a:rect l="l" t="t" r="r" b="b"/>
              <a:pathLst>
                <a:path w="5806" h="8359" extrusionOk="0">
                  <a:moveTo>
                    <a:pt x="2706" y="0"/>
                  </a:moveTo>
                  <a:cubicBezTo>
                    <a:pt x="1186" y="30"/>
                    <a:pt x="0" y="1307"/>
                    <a:pt x="31" y="2827"/>
                  </a:cubicBezTo>
                  <a:lnTo>
                    <a:pt x="31" y="5532"/>
                  </a:lnTo>
                  <a:cubicBezTo>
                    <a:pt x="0" y="7052"/>
                    <a:pt x="1186" y="8298"/>
                    <a:pt x="2706" y="8359"/>
                  </a:cubicBezTo>
                  <a:lnTo>
                    <a:pt x="5806" y="8359"/>
                  </a:lnTo>
                  <a:cubicBezTo>
                    <a:pt x="4286" y="8298"/>
                    <a:pt x="3101" y="7052"/>
                    <a:pt x="3131" y="5532"/>
                  </a:cubicBezTo>
                  <a:lnTo>
                    <a:pt x="3131" y="2827"/>
                  </a:lnTo>
                  <a:cubicBezTo>
                    <a:pt x="3101" y="1307"/>
                    <a:pt x="4286" y="30"/>
                    <a:pt x="58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696;p60">
              <a:extLst>
                <a:ext uri="{FF2B5EF4-FFF2-40B4-BE49-F238E27FC236}">
                  <a16:creationId xmlns:a16="http://schemas.microsoft.com/office/drawing/2014/main" id="{0453BB33-3B1C-DBF9-307D-3DBD01AF12C4}"/>
                </a:ext>
              </a:extLst>
            </p:cNvPr>
            <p:cNvSpPr/>
            <p:nvPr/>
          </p:nvSpPr>
          <p:spPr>
            <a:xfrm>
              <a:off x="7326578" y="3307621"/>
              <a:ext cx="182021" cy="61979"/>
            </a:xfrm>
            <a:custGeom>
              <a:avLst/>
              <a:gdLst/>
              <a:ahLst/>
              <a:cxnLst/>
              <a:rect l="l" t="t" r="r" b="b"/>
              <a:pathLst>
                <a:path w="5624" h="1915" extrusionOk="0">
                  <a:moveTo>
                    <a:pt x="2524" y="0"/>
                  </a:moveTo>
                  <a:cubicBezTo>
                    <a:pt x="1338" y="0"/>
                    <a:pt x="335" y="790"/>
                    <a:pt x="1" y="1915"/>
                  </a:cubicBezTo>
                  <a:lnTo>
                    <a:pt x="3101" y="1915"/>
                  </a:lnTo>
                  <a:cubicBezTo>
                    <a:pt x="3435" y="790"/>
                    <a:pt x="4469" y="0"/>
                    <a:pt x="56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697;p60">
              <a:extLst>
                <a:ext uri="{FF2B5EF4-FFF2-40B4-BE49-F238E27FC236}">
                  <a16:creationId xmlns:a16="http://schemas.microsoft.com/office/drawing/2014/main" id="{DD9C4947-22BC-7EFB-45FD-CE6B88C7D853}"/>
                </a:ext>
              </a:extLst>
            </p:cNvPr>
            <p:cNvSpPr/>
            <p:nvPr/>
          </p:nvSpPr>
          <p:spPr>
            <a:xfrm>
              <a:off x="7323632" y="3506310"/>
              <a:ext cx="184966" cy="71850"/>
            </a:xfrm>
            <a:custGeom>
              <a:avLst/>
              <a:gdLst/>
              <a:ahLst/>
              <a:cxnLst/>
              <a:rect l="l" t="t" r="r" b="b"/>
              <a:pathLst>
                <a:path w="5715" h="2220" extrusionOk="0">
                  <a:moveTo>
                    <a:pt x="0" y="1"/>
                  </a:moveTo>
                  <a:cubicBezTo>
                    <a:pt x="244" y="1247"/>
                    <a:pt x="1338" y="2189"/>
                    <a:pt x="2615" y="2220"/>
                  </a:cubicBezTo>
                  <a:lnTo>
                    <a:pt x="5715" y="2220"/>
                  </a:lnTo>
                  <a:cubicBezTo>
                    <a:pt x="4438" y="2189"/>
                    <a:pt x="3344" y="1247"/>
                    <a:pt x="3101" y="1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698;p60">
              <a:extLst>
                <a:ext uri="{FF2B5EF4-FFF2-40B4-BE49-F238E27FC236}">
                  <a16:creationId xmlns:a16="http://schemas.microsoft.com/office/drawing/2014/main" id="{9F39B90F-D7B0-E186-43CC-C2827FF6A972}"/>
                </a:ext>
              </a:extLst>
            </p:cNvPr>
            <p:cNvSpPr/>
            <p:nvPr/>
          </p:nvSpPr>
          <p:spPr>
            <a:xfrm>
              <a:off x="6804206" y="3307621"/>
              <a:ext cx="393526" cy="270539"/>
            </a:xfrm>
            <a:custGeom>
              <a:avLst/>
              <a:gdLst/>
              <a:ahLst/>
              <a:cxnLst/>
              <a:rect l="l" t="t" r="r" b="b"/>
              <a:pathLst>
                <a:path w="12159" h="8359" extrusionOk="0">
                  <a:moveTo>
                    <a:pt x="2706" y="0"/>
                  </a:moveTo>
                  <a:cubicBezTo>
                    <a:pt x="1186" y="30"/>
                    <a:pt x="1" y="1307"/>
                    <a:pt x="31" y="2827"/>
                  </a:cubicBezTo>
                  <a:lnTo>
                    <a:pt x="31" y="5532"/>
                  </a:lnTo>
                  <a:cubicBezTo>
                    <a:pt x="1" y="7052"/>
                    <a:pt x="1186" y="8298"/>
                    <a:pt x="2706" y="8359"/>
                  </a:cubicBezTo>
                  <a:lnTo>
                    <a:pt x="12159" y="8359"/>
                  </a:lnTo>
                  <a:cubicBezTo>
                    <a:pt x="10639" y="8298"/>
                    <a:pt x="9423" y="7052"/>
                    <a:pt x="9484" y="5532"/>
                  </a:cubicBezTo>
                  <a:lnTo>
                    <a:pt x="9484" y="2827"/>
                  </a:lnTo>
                  <a:cubicBezTo>
                    <a:pt x="9423" y="1307"/>
                    <a:pt x="10609" y="30"/>
                    <a:pt x="12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699;p60">
              <a:extLst>
                <a:ext uri="{FF2B5EF4-FFF2-40B4-BE49-F238E27FC236}">
                  <a16:creationId xmlns:a16="http://schemas.microsoft.com/office/drawing/2014/main" id="{E42F8ED2-3AD9-120A-845C-16C6803AB29C}"/>
                </a:ext>
              </a:extLst>
            </p:cNvPr>
            <p:cNvSpPr/>
            <p:nvPr/>
          </p:nvSpPr>
          <p:spPr>
            <a:xfrm>
              <a:off x="6809126" y="3307621"/>
              <a:ext cx="388607" cy="61979"/>
            </a:xfrm>
            <a:custGeom>
              <a:avLst/>
              <a:gdLst/>
              <a:ahLst/>
              <a:cxnLst/>
              <a:rect l="l" t="t" r="r" b="b"/>
              <a:pathLst>
                <a:path w="12007" h="1915" extrusionOk="0">
                  <a:moveTo>
                    <a:pt x="2554" y="0"/>
                  </a:moveTo>
                  <a:cubicBezTo>
                    <a:pt x="1368" y="0"/>
                    <a:pt x="335" y="790"/>
                    <a:pt x="1" y="1915"/>
                  </a:cubicBezTo>
                  <a:lnTo>
                    <a:pt x="9454" y="1915"/>
                  </a:lnTo>
                  <a:cubicBezTo>
                    <a:pt x="9788" y="790"/>
                    <a:pt x="10821" y="0"/>
                    <a:pt x="120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700;p60">
              <a:extLst>
                <a:ext uri="{FF2B5EF4-FFF2-40B4-BE49-F238E27FC236}">
                  <a16:creationId xmlns:a16="http://schemas.microsoft.com/office/drawing/2014/main" id="{D0059E20-C4E1-BDBE-21FD-080235BF36CA}"/>
                </a:ext>
              </a:extLst>
            </p:cNvPr>
            <p:cNvSpPr/>
            <p:nvPr/>
          </p:nvSpPr>
          <p:spPr>
            <a:xfrm>
              <a:off x="6807152" y="3506310"/>
              <a:ext cx="390581" cy="71850"/>
            </a:xfrm>
            <a:custGeom>
              <a:avLst/>
              <a:gdLst/>
              <a:ahLst/>
              <a:cxnLst/>
              <a:rect l="l" t="t" r="r" b="b"/>
              <a:pathLst>
                <a:path w="12068" h="2220" extrusionOk="0">
                  <a:moveTo>
                    <a:pt x="1" y="1"/>
                  </a:moveTo>
                  <a:cubicBezTo>
                    <a:pt x="214" y="1247"/>
                    <a:pt x="1308" y="2189"/>
                    <a:pt x="2615" y="2220"/>
                  </a:cubicBezTo>
                  <a:lnTo>
                    <a:pt x="12068" y="2220"/>
                  </a:lnTo>
                  <a:cubicBezTo>
                    <a:pt x="10761" y="2189"/>
                    <a:pt x="9667" y="1247"/>
                    <a:pt x="9454" y="1"/>
                  </a:cubicBez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701;p60">
              <a:extLst>
                <a:ext uri="{FF2B5EF4-FFF2-40B4-BE49-F238E27FC236}">
                  <a16:creationId xmlns:a16="http://schemas.microsoft.com/office/drawing/2014/main" id="{525F711D-A4D9-0962-EAB4-DCCA01149D37}"/>
                </a:ext>
              </a:extLst>
            </p:cNvPr>
            <p:cNvSpPr/>
            <p:nvPr/>
          </p:nvSpPr>
          <p:spPr>
            <a:xfrm>
              <a:off x="7507595" y="3314483"/>
              <a:ext cx="1176597" cy="256816"/>
            </a:xfrm>
            <a:custGeom>
              <a:avLst/>
              <a:gdLst/>
              <a:ahLst/>
              <a:cxnLst/>
              <a:rect l="l" t="t" r="r" b="b"/>
              <a:pathLst>
                <a:path w="36354" h="7935" extrusionOk="0">
                  <a:moveTo>
                    <a:pt x="2493" y="1"/>
                  </a:moveTo>
                  <a:cubicBezTo>
                    <a:pt x="1095" y="31"/>
                    <a:pt x="0" y="1186"/>
                    <a:pt x="31" y="2615"/>
                  </a:cubicBezTo>
                  <a:lnTo>
                    <a:pt x="31" y="5320"/>
                  </a:lnTo>
                  <a:cubicBezTo>
                    <a:pt x="0" y="6718"/>
                    <a:pt x="1095" y="7873"/>
                    <a:pt x="2493" y="7934"/>
                  </a:cubicBezTo>
                  <a:lnTo>
                    <a:pt x="36354" y="7934"/>
                  </a:lnTo>
                  <a:lnTo>
                    <a:pt x="363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702;p60">
              <a:extLst>
                <a:ext uri="{FF2B5EF4-FFF2-40B4-BE49-F238E27FC236}">
                  <a16:creationId xmlns:a16="http://schemas.microsoft.com/office/drawing/2014/main" id="{CC9022E7-593A-16F7-E217-BEE867F6F217}"/>
                </a:ext>
              </a:extLst>
            </p:cNvPr>
            <p:cNvSpPr/>
            <p:nvPr/>
          </p:nvSpPr>
          <p:spPr>
            <a:xfrm>
              <a:off x="7596146" y="3390249"/>
              <a:ext cx="1002474" cy="11846"/>
            </a:xfrm>
            <a:custGeom>
              <a:avLst/>
              <a:gdLst/>
              <a:ahLst/>
              <a:cxnLst/>
              <a:rect l="l" t="t" r="r" b="b"/>
              <a:pathLst>
                <a:path w="30974" h="366" extrusionOk="0">
                  <a:moveTo>
                    <a:pt x="15472" y="0"/>
                  </a:moveTo>
                  <a:lnTo>
                    <a:pt x="7721" y="61"/>
                  </a:lnTo>
                  <a:cubicBezTo>
                    <a:pt x="5137" y="92"/>
                    <a:pt x="2553" y="122"/>
                    <a:pt x="0" y="183"/>
                  </a:cubicBezTo>
                  <a:cubicBezTo>
                    <a:pt x="2553" y="274"/>
                    <a:pt x="5137" y="304"/>
                    <a:pt x="7721" y="335"/>
                  </a:cubicBezTo>
                  <a:lnTo>
                    <a:pt x="15472" y="365"/>
                  </a:lnTo>
                  <a:lnTo>
                    <a:pt x="23222" y="335"/>
                  </a:lnTo>
                  <a:lnTo>
                    <a:pt x="27083" y="274"/>
                  </a:lnTo>
                  <a:cubicBezTo>
                    <a:pt x="28390" y="243"/>
                    <a:pt x="29666" y="243"/>
                    <a:pt x="30973" y="183"/>
                  </a:cubicBezTo>
                  <a:cubicBezTo>
                    <a:pt x="29666" y="152"/>
                    <a:pt x="28390" y="122"/>
                    <a:pt x="27083" y="92"/>
                  </a:cubicBezTo>
                  <a:lnTo>
                    <a:pt x="23222" y="61"/>
                  </a:lnTo>
                  <a:lnTo>
                    <a:pt x="154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703;p60">
              <a:extLst>
                <a:ext uri="{FF2B5EF4-FFF2-40B4-BE49-F238E27FC236}">
                  <a16:creationId xmlns:a16="http://schemas.microsoft.com/office/drawing/2014/main" id="{7D644312-FE2D-E1A9-13BC-FBD19128BAC1}"/>
                </a:ext>
              </a:extLst>
            </p:cNvPr>
            <p:cNvSpPr/>
            <p:nvPr/>
          </p:nvSpPr>
          <p:spPr>
            <a:xfrm>
              <a:off x="7596146" y="3516149"/>
              <a:ext cx="1002474" cy="11846"/>
            </a:xfrm>
            <a:custGeom>
              <a:avLst/>
              <a:gdLst/>
              <a:ahLst/>
              <a:cxnLst/>
              <a:rect l="l" t="t" r="r" b="b"/>
              <a:pathLst>
                <a:path w="30974" h="366" extrusionOk="0">
                  <a:moveTo>
                    <a:pt x="15472" y="1"/>
                  </a:moveTo>
                  <a:lnTo>
                    <a:pt x="7721" y="62"/>
                  </a:lnTo>
                  <a:cubicBezTo>
                    <a:pt x="5137" y="92"/>
                    <a:pt x="2553" y="123"/>
                    <a:pt x="0" y="183"/>
                  </a:cubicBezTo>
                  <a:cubicBezTo>
                    <a:pt x="2553" y="275"/>
                    <a:pt x="5137" y="305"/>
                    <a:pt x="7721" y="335"/>
                  </a:cubicBezTo>
                  <a:lnTo>
                    <a:pt x="15472" y="366"/>
                  </a:lnTo>
                  <a:lnTo>
                    <a:pt x="23222" y="335"/>
                  </a:lnTo>
                  <a:lnTo>
                    <a:pt x="27083" y="275"/>
                  </a:lnTo>
                  <a:cubicBezTo>
                    <a:pt x="28390" y="244"/>
                    <a:pt x="29666" y="244"/>
                    <a:pt x="30973" y="183"/>
                  </a:cubicBezTo>
                  <a:cubicBezTo>
                    <a:pt x="29666" y="153"/>
                    <a:pt x="28390" y="123"/>
                    <a:pt x="27083" y="92"/>
                  </a:cubicBezTo>
                  <a:lnTo>
                    <a:pt x="23222" y="62"/>
                  </a:lnTo>
                  <a:lnTo>
                    <a:pt x="154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704;p60">
              <a:extLst>
                <a:ext uri="{FF2B5EF4-FFF2-40B4-BE49-F238E27FC236}">
                  <a16:creationId xmlns:a16="http://schemas.microsoft.com/office/drawing/2014/main" id="{52726527-2024-D469-5BF2-D95559E9EAA7}"/>
                </a:ext>
              </a:extLst>
            </p:cNvPr>
            <p:cNvSpPr/>
            <p:nvPr/>
          </p:nvSpPr>
          <p:spPr>
            <a:xfrm>
              <a:off x="7817490" y="3450254"/>
              <a:ext cx="600112" cy="12234"/>
            </a:xfrm>
            <a:custGeom>
              <a:avLst/>
              <a:gdLst/>
              <a:ahLst/>
              <a:cxnLst/>
              <a:rect l="l" t="t" r="r" b="b"/>
              <a:pathLst>
                <a:path w="18542" h="378" extrusionOk="0">
                  <a:moveTo>
                    <a:pt x="9271" y="0"/>
                  </a:moveTo>
                  <a:cubicBezTo>
                    <a:pt x="7721" y="31"/>
                    <a:pt x="6201" y="31"/>
                    <a:pt x="4651" y="61"/>
                  </a:cubicBezTo>
                  <a:cubicBezTo>
                    <a:pt x="3100" y="92"/>
                    <a:pt x="1550" y="122"/>
                    <a:pt x="0" y="183"/>
                  </a:cubicBezTo>
                  <a:cubicBezTo>
                    <a:pt x="1550" y="274"/>
                    <a:pt x="3100" y="274"/>
                    <a:pt x="4651" y="335"/>
                  </a:cubicBezTo>
                  <a:cubicBezTo>
                    <a:pt x="5747" y="356"/>
                    <a:pt x="6828" y="378"/>
                    <a:pt x="7915" y="378"/>
                  </a:cubicBezTo>
                  <a:cubicBezTo>
                    <a:pt x="8365" y="378"/>
                    <a:pt x="8817" y="374"/>
                    <a:pt x="9271" y="365"/>
                  </a:cubicBezTo>
                  <a:cubicBezTo>
                    <a:pt x="10821" y="365"/>
                    <a:pt x="12371" y="365"/>
                    <a:pt x="13921" y="335"/>
                  </a:cubicBezTo>
                  <a:lnTo>
                    <a:pt x="16231" y="274"/>
                  </a:lnTo>
                  <a:cubicBezTo>
                    <a:pt x="16991" y="244"/>
                    <a:pt x="17782" y="244"/>
                    <a:pt x="18542" y="183"/>
                  </a:cubicBezTo>
                  <a:cubicBezTo>
                    <a:pt x="17782" y="152"/>
                    <a:pt x="16991" y="122"/>
                    <a:pt x="16231" y="92"/>
                  </a:cubicBezTo>
                  <a:lnTo>
                    <a:pt x="13921" y="61"/>
                  </a:lnTo>
                  <a:cubicBezTo>
                    <a:pt x="12371" y="0"/>
                    <a:pt x="10821" y="0"/>
                    <a:pt x="9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705;p60">
              <a:extLst>
                <a:ext uri="{FF2B5EF4-FFF2-40B4-BE49-F238E27FC236}">
                  <a16:creationId xmlns:a16="http://schemas.microsoft.com/office/drawing/2014/main" id="{FC5AC678-A25A-44B7-78DA-597F9F13CFF4}"/>
                </a:ext>
              </a:extLst>
            </p:cNvPr>
            <p:cNvSpPr/>
            <p:nvPr/>
          </p:nvSpPr>
          <p:spPr>
            <a:xfrm>
              <a:off x="7500701" y="3307621"/>
              <a:ext cx="1183491" cy="270539"/>
            </a:xfrm>
            <a:custGeom>
              <a:avLst/>
              <a:gdLst/>
              <a:ahLst/>
              <a:cxnLst/>
              <a:rect l="l" t="t" r="r" b="b"/>
              <a:pathLst>
                <a:path w="36567" h="8359" extrusionOk="0">
                  <a:moveTo>
                    <a:pt x="2706" y="0"/>
                  </a:moveTo>
                  <a:cubicBezTo>
                    <a:pt x="1186" y="30"/>
                    <a:pt x="1" y="1307"/>
                    <a:pt x="62" y="2827"/>
                  </a:cubicBezTo>
                  <a:lnTo>
                    <a:pt x="62" y="5532"/>
                  </a:lnTo>
                  <a:cubicBezTo>
                    <a:pt x="1" y="7021"/>
                    <a:pt x="1186" y="8298"/>
                    <a:pt x="2706" y="8359"/>
                  </a:cubicBezTo>
                  <a:lnTo>
                    <a:pt x="36567" y="8359"/>
                  </a:lnTo>
                  <a:lnTo>
                    <a:pt x="36567" y="7903"/>
                  </a:lnTo>
                  <a:lnTo>
                    <a:pt x="2706" y="7903"/>
                  </a:lnTo>
                  <a:cubicBezTo>
                    <a:pt x="1429" y="7873"/>
                    <a:pt x="426" y="6809"/>
                    <a:pt x="457" y="5532"/>
                  </a:cubicBezTo>
                  <a:lnTo>
                    <a:pt x="457" y="2827"/>
                  </a:lnTo>
                  <a:cubicBezTo>
                    <a:pt x="426" y="1520"/>
                    <a:pt x="1429" y="486"/>
                    <a:pt x="2706" y="426"/>
                  </a:cubicBezTo>
                  <a:lnTo>
                    <a:pt x="36567" y="426"/>
                  </a:lnTo>
                  <a:lnTo>
                    <a:pt x="365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706;p60">
              <a:extLst>
                <a:ext uri="{FF2B5EF4-FFF2-40B4-BE49-F238E27FC236}">
                  <a16:creationId xmlns:a16="http://schemas.microsoft.com/office/drawing/2014/main" id="{33EF6107-E56D-7749-49AF-76E64BDFF3C2}"/>
                </a:ext>
              </a:extLst>
            </p:cNvPr>
            <p:cNvSpPr/>
            <p:nvPr/>
          </p:nvSpPr>
          <p:spPr>
            <a:xfrm>
              <a:off x="6875053" y="2475355"/>
              <a:ext cx="1665503" cy="289246"/>
            </a:xfrm>
            <a:custGeom>
              <a:avLst/>
              <a:gdLst/>
              <a:ahLst/>
              <a:cxnLst/>
              <a:rect l="l" t="t" r="r" b="b"/>
              <a:pathLst>
                <a:path w="51460" h="8937" extrusionOk="0">
                  <a:moveTo>
                    <a:pt x="0" y="0"/>
                  </a:moveTo>
                  <a:lnTo>
                    <a:pt x="0" y="8937"/>
                  </a:lnTo>
                  <a:lnTo>
                    <a:pt x="51460" y="8937"/>
                  </a:lnTo>
                  <a:lnTo>
                    <a:pt x="514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707;p60">
              <a:extLst>
                <a:ext uri="{FF2B5EF4-FFF2-40B4-BE49-F238E27FC236}">
                  <a16:creationId xmlns:a16="http://schemas.microsoft.com/office/drawing/2014/main" id="{E2544C52-412D-81E5-4FB3-8423771E6619}"/>
                </a:ext>
              </a:extLst>
            </p:cNvPr>
            <p:cNvSpPr/>
            <p:nvPr/>
          </p:nvSpPr>
          <p:spPr>
            <a:xfrm>
              <a:off x="6875053" y="2475355"/>
              <a:ext cx="1665503" cy="87580"/>
            </a:xfrm>
            <a:custGeom>
              <a:avLst/>
              <a:gdLst/>
              <a:ahLst/>
              <a:cxnLst/>
              <a:rect l="l" t="t" r="r" b="b"/>
              <a:pathLst>
                <a:path w="51460" h="2706" extrusionOk="0">
                  <a:moveTo>
                    <a:pt x="0" y="0"/>
                  </a:moveTo>
                  <a:lnTo>
                    <a:pt x="0" y="2706"/>
                  </a:lnTo>
                  <a:lnTo>
                    <a:pt x="51460" y="2706"/>
                  </a:lnTo>
                  <a:lnTo>
                    <a:pt x="514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708;p60">
              <a:extLst>
                <a:ext uri="{FF2B5EF4-FFF2-40B4-BE49-F238E27FC236}">
                  <a16:creationId xmlns:a16="http://schemas.microsoft.com/office/drawing/2014/main" id="{87128766-9F84-E833-176E-9F0E98A9B23E}"/>
                </a:ext>
              </a:extLst>
            </p:cNvPr>
            <p:cNvSpPr/>
            <p:nvPr/>
          </p:nvSpPr>
          <p:spPr>
            <a:xfrm>
              <a:off x="6875053" y="2714403"/>
              <a:ext cx="1665503" cy="50198"/>
            </a:xfrm>
            <a:custGeom>
              <a:avLst/>
              <a:gdLst/>
              <a:ahLst/>
              <a:cxnLst/>
              <a:rect l="l" t="t" r="r" b="b"/>
              <a:pathLst>
                <a:path w="51460" h="1551" extrusionOk="0">
                  <a:moveTo>
                    <a:pt x="0" y="1"/>
                  </a:moveTo>
                  <a:lnTo>
                    <a:pt x="0" y="1551"/>
                  </a:lnTo>
                  <a:lnTo>
                    <a:pt x="51460" y="1551"/>
                  </a:lnTo>
                  <a:lnTo>
                    <a:pt x="51460" y="1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709;p60">
              <a:extLst>
                <a:ext uri="{FF2B5EF4-FFF2-40B4-BE49-F238E27FC236}">
                  <a16:creationId xmlns:a16="http://schemas.microsoft.com/office/drawing/2014/main" id="{B6F581A0-FA3B-9B0E-5500-CE4854B78234}"/>
                </a:ext>
              </a:extLst>
            </p:cNvPr>
            <p:cNvSpPr/>
            <p:nvPr/>
          </p:nvSpPr>
          <p:spPr>
            <a:xfrm>
              <a:off x="6927193" y="2186142"/>
              <a:ext cx="1561255" cy="289246"/>
            </a:xfrm>
            <a:custGeom>
              <a:avLst/>
              <a:gdLst/>
              <a:ahLst/>
              <a:cxnLst/>
              <a:rect l="l" t="t" r="r" b="b"/>
              <a:pathLst>
                <a:path w="48239" h="8937" extrusionOk="0">
                  <a:moveTo>
                    <a:pt x="0" y="0"/>
                  </a:moveTo>
                  <a:lnTo>
                    <a:pt x="0" y="8936"/>
                  </a:lnTo>
                  <a:lnTo>
                    <a:pt x="48238" y="8936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710;p60">
              <a:extLst>
                <a:ext uri="{FF2B5EF4-FFF2-40B4-BE49-F238E27FC236}">
                  <a16:creationId xmlns:a16="http://schemas.microsoft.com/office/drawing/2014/main" id="{2D5AC806-A0B7-2B62-3F84-0F777D01C83B}"/>
                </a:ext>
              </a:extLst>
            </p:cNvPr>
            <p:cNvSpPr/>
            <p:nvPr/>
          </p:nvSpPr>
          <p:spPr>
            <a:xfrm>
              <a:off x="6927193" y="2186142"/>
              <a:ext cx="1561255" cy="88551"/>
            </a:xfrm>
            <a:custGeom>
              <a:avLst/>
              <a:gdLst/>
              <a:ahLst/>
              <a:cxnLst/>
              <a:rect l="l" t="t" r="r" b="b"/>
              <a:pathLst>
                <a:path w="48239" h="2736" extrusionOk="0">
                  <a:moveTo>
                    <a:pt x="0" y="0"/>
                  </a:moveTo>
                  <a:lnTo>
                    <a:pt x="0" y="2736"/>
                  </a:lnTo>
                  <a:lnTo>
                    <a:pt x="48238" y="2736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711;p60">
              <a:extLst>
                <a:ext uri="{FF2B5EF4-FFF2-40B4-BE49-F238E27FC236}">
                  <a16:creationId xmlns:a16="http://schemas.microsoft.com/office/drawing/2014/main" id="{67ED3951-5289-0EBD-ACFD-EE772BD273B6}"/>
                </a:ext>
              </a:extLst>
            </p:cNvPr>
            <p:cNvSpPr/>
            <p:nvPr/>
          </p:nvSpPr>
          <p:spPr>
            <a:xfrm>
              <a:off x="6927193" y="2425190"/>
              <a:ext cx="1561255" cy="50198"/>
            </a:xfrm>
            <a:custGeom>
              <a:avLst/>
              <a:gdLst/>
              <a:ahLst/>
              <a:cxnLst/>
              <a:rect l="l" t="t" r="r" b="b"/>
              <a:pathLst>
                <a:path w="48239" h="1551" extrusionOk="0">
                  <a:moveTo>
                    <a:pt x="0" y="0"/>
                  </a:moveTo>
                  <a:lnTo>
                    <a:pt x="0" y="1550"/>
                  </a:lnTo>
                  <a:lnTo>
                    <a:pt x="48238" y="1550"/>
                  </a:lnTo>
                  <a:lnTo>
                    <a:pt x="48238" y="0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712;p60">
              <a:extLst>
                <a:ext uri="{FF2B5EF4-FFF2-40B4-BE49-F238E27FC236}">
                  <a16:creationId xmlns:a16="http://schemas.microsoft.com/office/drawing/2014/main" id="{E85362D0-C633-BED0-2D55-8CF0AC95B0CE}"/>
                </a:ext>
              </a:extLst>
            </p:cNvPr>
            <p:cNvSpPr/>
            <p:nvPr/>
          </p:nvSpPr>
          <p:spPr>
            <a:xfrm>
              <a:off x="7740752" y="2295341"/>
              <a:ext cx="650278" cy="99361"/>
            </a:xfrm>
            <a:custGeom>
              <a:avLst/>
              <a:gdLst/>
              <a:ahLst/>
              <a:cxnLst/>
              <a:rect l="l" t="t" r="r" b="b"/>
              <a:pathLst>
                <a:path w="20092" h="3070" extrusionOk="0">
                  <a:moveTo>
                    <a:pt x="0" y="0"/>
                  </a:moveTo>
                  <a:lnTo>
                    <a:pt x="0" y="3070"/>
                  </a:lnTo>
                  <a:lnTo>
                    <a:pt x="20092" y="3070"/>
                  </a:lnTo>
                  <a:lnTo>
                    <a:pt x="2009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713;p60">
              <a:extLst>
                <a:ext uri="{FF2B5EF4-FFF2-40B4-BE49-F238E27FC236}">
                  <a16:creationId xmlns:a16="http://schemas.microsoft.com/office/drawing/2014/main" id="{CE5DC88E-820B-4F8A-12FC-74DD41980C3C}"/>
                </a:ext>
              </a:extLst>
            </p:cNvPr>
            <p:cNvSpPr/>
            <p:nvPr/>
          </p:nvSpPr>
          <p:spPr>
            <a:xfrm>
              <a:off x="6997037" y="2295341"/>
              <a:ext cx="72821" cy="99361"/>
            </a:xfrm>
            <a:custGeom>
              <a:avLst/>
              <a:gdLst/>
              <a:ahLst/>
              <a:cxnLst/>
              <a:rect l="l" t="t" r="r" b="b"/>
              <a:pathLst>
                <a:path w="2250" h="3070" extrusionOk="0">
                  <a:moveTo>
                    <a:pt x="0" y="0"/>
                  </a:moveTo>
                  <a:lnTo>
                    <a:pt x="0" y="3070"/>
                  </a:lnTo>
                  <a:lnTo>
                    <a:pt x="2249" y="3070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714;p60">
              <a:extLst>
                <a:ext uri="{FF2B5EF4-FFF2-40B4-BE49-F238E27FC236}">
                  <a16:creationId xmlns:a16="http://schemas.microsoft.com/office/drawing/2014/main" id="{A5219BBA-7F66-B692-8397-1802E7643DE2}"/>
                </a:ext>
              </a:extLst>
            </p:cNvPr>
            <p:cNvSpPr/>
            <p:nvPr/>
          </p:nvSpPr>
          <p:spPr>
            <a:xfrm>
              <a:off x="7152454" y="2295341"/>
              <a:ext cx="72821" cy="99361"/>
            </a:xfrm>
            <a:custGeom>
              <a:avLst/>
              <a:gdLst/>
              <a:ahLst/>
              <a:cxnLst/>
              <a:rect l="l" t="t" r="r" b="b"/>
              <a:pathLst>
                <a:path w="2250" h="3070" extrusionOk="0">
                  <a:moveTo>
                    <a:pt x="1" y="0"/>
                  </a:moveTo>
                  <a:lnTo>
                    <a:pt x="1" y="3070"/>
                  </a:lnTo>
                  <a:lnTo>
                    <a:pt x="2250" y="3070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715;p60">
              <a:extLst>
                <a:ext uri="{FF2B5EF4-FFF2-40B4-BE49-F238E27FC236}">
                  <a16:creationId xmlns:a16="http://schemas.microsoft.com/office/drawing/2014/main" id="{4156A2F3-D829-356C-819F-8800CFC4AC55}"/>
                </a:ext>
              </a:extLst>
            </p:cNvPr>
            <p:cNvSpPr/>
            <p:nvPr/>
          </p:nvSpPr>
          <p:spPr>
            <a:xfrm>
              <a:off x="7001957" y="1896896"/>
              <a:ext cx="1411697" cy="88583"/>
            </a:xfrm>
            <a:custGeom>
              <a:avLst/>
              <a:gdLst/>
              <a:ahLst/>
              <a:cxnLst/>
              <a:rect l="l" t="t" r="r" b="b"/>
              <a:pathLst>
                <a:path w="43618" h="2737" extrusionOk="0">
                  <a:moveTo>
                    <a:pt x="0" y="1"/>
                  </a:moveTo>
                  <a:lnTo>
                    <a:pt x="0" y="2736"/>
                  </a:lnTo>
                  <a:lnTo>
                    <a:pt x="43618" y="2736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716;p60">
              <a:extLst>
                <a:ext uri="{FF2B5EF4-FFF2-40B4-BE49-F238E27FC236}">
                  <a16:creationId xmlns:a16="http://schemas.microsoft.com/office/drawing/2014/main" id="{22607ED9-1BE6-6058-A5BD-C67DD47FEFC7}"/>
                </a:ext>
              </a:extLst>
            </p:cNvPr>
            <p:cNvSpPr/>
            <p:nvPr/>
          </p:nvSpPr>
          <p:spPr>
            <a:xfrm>
              <a:off x="7001957" y="2135944"/>
              <a:ext cx="1411697" cy="50230"/>
            </a:xfrm>
            <a:custGeom>
              <a:avLst/>
              <a:gdLst/>
              <a:ahLst/>
              <a:cxnLst/>
              <a:rect l="l" t="t" r="r" b="b"/>
              <a:pathLst>
                <a:path w="43618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3618" y="1551"/>
                  </a:lnTo>
                  <a:lnTo>
                    <a:pt x="43618" y="1"/>
                  </a:ln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717;p60">
              <a:extLst>
                <a:ext uri="{FF2B5EF4-FFF2-40B4-BE49-F238E27FC236}">
                  <a16:creationId xmlns:a16="http://schemas.microsoft.com/office/drawing/2014/main" id="{C32E81B6-CB04-C088-EDA4-A4BE777BCD03}"/>
                </a:ext>
              </a:extLst>
            </p:cNvPr>
            <p:cNvSpPr/>
            <p:nvPr/>
          </p:nvSpPr>
          <p:spPr>
            <a:xfrm>
              <a:off x="7084584" y="1896896"/>
              <a:ext cx="152504" cy="289278"/>
            </a:xfrm>
            <a:custGeom>
              <a:avLst/>
              <a:gdLst/>
              <a:ahLst/>
              <a:cxnLst/>
              <a:rect l="l" t="t" r="r" b="b"/>
              <a:pathLst>
                <a:path w="4712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712" y="8937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718;p60">
              <a:extLst>
                <a:ext uri="{FF2B5EF4-FFF2-40B4-BE49-F238E27FC236}">
                  <a16:creationId xmlns:a16="http://schemas.microsoft.com/office/drawing/2014/main" id="{D67BEB4D-163B-3315-0905-14A3421CF995}"/>
                </a:ext>
              </a:extLst>
            </p:cNvPr>
            <p:cNvSpPr/>
            <p:nvPr/>
          </p:nvSpPr>
          <p:spPr>
            <a:xfrm>
              <a:off x="7084584" y="2135944"/>
              <a:ext cx="152504" cy="50230"/>
            </a:xfrm>
            <a:custGeom>
              <a:avLst/>
              <a:gdLst/>
              <a:ahLst/>
              <a:cxnLst/>
              <a:rect l="l" t="t" r="r" b="b"/>
              <a:pathLst>
                <a:path w="4712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712" y="1551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719;p60">
              <a:extLst>
                <a:ext uri="{FF2B5EF4-FFF2-40B4-BE49-F238E27FC236}">
                  <a16:creationId xmlns:a16="http://schemas.microsoft.com/office/drawing/2014/main" id="{C2F4CCE0-E0FD-2C09-0609-3B762B8E7A71}"/>
                </a:ext>
              </a:extLst>
            </p:cNvPr>
            <p:cNvSpPr/>
            <p:nvPr/>
          </p:nvSpPr>
          <p:spPr>
            <a:xfrm>
              <a:off x="8150979" y="1896896"/>
              <a:ext cx="152504" cy="289278"/>
            </a:xfrm>
            <a:custGeom>
              <a:avLst/>
              <a:gdLst/>
              <a:ahLst/>
              <a:cxnLst/>
              <a:rect l="l" t="t" r="r" b="b"/>
              <a:pathLst>
                <a:path w="4712" h="8938" extrusionOk="0">
                  <a:moveTo>
                    <a:pt x="0" y="1"/>
                  </a:moveTo>
                  <a:lnTo>
                    <a:pt x="0" y="8937"/>
                  </a:lnTo>
                  <a:lnTo>
                    <a:pt x="4712" y="8937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720;p60">
              <a:extLst>
                <a:ext uri="{FF2B5EF4-FFF2-40B4-BE49-F238E27FC236}">
                  <a16:creationId xmlns:a16="http://schemas.microsoft.com/office/drawing/2014/main" id="{CA7DEE49-70FE-F6EE-A012-78B97F2B7E3E}"/>
                </a:ext>
              </a:extLst>
            </p:cNvPr>
            <p:cNvSpPr/>
            <p:nvPr/>
          </p:nvSpPr>
          <p:spPr>
            <a:xfrm>
              <a:off x="8150979" y="2135944"/>
              <a:ext cx="152504" cy="50230"/>
            </a:xfrm>
            <a:custGeom>
              <a:avLst/>
              <a:gdLst/>
              <a:ahLst/>
              <a:cxnLst/>
              <a:rect l="l" t="t" r="r" b="b"/>
              <a:pathLst>
                <a:path w="4712" h="1552" extrusionOk="0">
                  <a:moveTo>
                    <a:pt x="0" y="1"/>
                  </a:moveTo>
                  <a:lnTo>
                    <a:pt x="0" y="1551"/>
                  </a:lnTo>
                  <a:lnTo>
                    <a:pt x="4712" y="1551"/>
                  </a:lnTo>
                  <a:lnTo>
                    <a:pt x="4712" y="1"/>
                  </a:lnTo>
                  <a:close/>
                </a:path>
              </a:pathLst>
            </a:custGeom>
            <a:solidFill>
              <a:srgbClr val="191919">
                <a:alpha val="232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6482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CFFDD885-F29D-8F85-66B3-B83F251D61C1}"/>
              </a:ext>
            </a:extLst>
          </p:cNvPr>
          <p:cNvSpPr/>
          <p:nvPr/>
        </p:nvSpPr>
        <p:spPr>
          <a:xfrm>
            <a:off x="0" y="5708497"/>
            <a:ext cx="12192000" cy="11495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" name="Google Shape;1529;p59">
            <a:extLst>
              <a:ext uri="{FF2B5EF4-FFF2-40B4-BE49-F238E27FC236}">
                <a16:creationId xmlns:a16="http://schemas.microsoft.com/office/drawing/2014/main" id="{E883D0C1-E07F-F66A-439B-C5972980D0B9}"/>
              </a:ext>
            </a:extLst>
          </p:cNvPr>
          <p:cNvGrpSpPr/>
          <p:nvPr/>
        </p:nvGrpSpPr>
        <p:grpSpPr>
          <a:xfrm>
            <a:off x="244358" y="1464029"/>
            <a:ext cx="4997684" cy="4558994"/>
            <a:chOff x="223648" y="202852"/>
            <a:chExt cx="4997684" cy="4558994"/>
          </a:xfrm>
        </p:grpSpPr>
        <p:sp>
          <p:nvSpPr>
            <p:cNvPr id="3" name="Google Shape;1530;p59">
              <a:extLst>
                <a:ext uri="{FF2B5EF4-FFF2-40B4-BE49-F238E27FC236}">
                  <a16:creationId xmlns:a16="http://schemas.microsoft.com/office/drawing/2014/main" id="{C67B65BE-DAD2-59BB-7F69-43B377346CC0}"/>
                </a:ext>
              </a:extLst>
            </p:cNvPr>
            <p:cNvSpPr/>
            <p:nvPr/>
          </p:nvSpPr>
          <p:spPr>
            <a:xfrm>
              <a:off x="3729202" y="202852"/>
              <a:ext cx="664633" cy="657800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531;p59">
              <a:extLst>
                <a:ext uri="{FF2B5EF4-FFF2-40B4-BE49-F238E27FC236}">
                  <a16:creationId xmlns:a16="http://schemas.microsoft.com/office/drawing/2014/main" id="{B210D820-71CB-2C62-D66B-AF1D4D0C6468}"/>
                </a:ext>
              </a:extLst>
            </p:cNvPr>
            <p:cNvSpPr/>
            <p:nvPr/>
          </p:nvSpPr>
          <p:spPr>
            <a:xfrm>
              <a:off x="223648" y="919589"/>
              <a:ext cx="770712" cy="863914"/>
            </a:xfrm>
            <a:custGeom>
              <a:avLst/>
              <a:gdLst/>
              <a:ahLst/>
              <a:cxnLst/>
              <a:rect l="l" t="t" r="r" b="b"/>
              <a:pathLst>
                <a:path w="9766" h="10947" extrusionOk="0">
                  <a:moveTo>
                    <a:pt x="7989" y="0"/>
                  </a:moveTo>
                  <a:cubicBezTo>
                    <a:pt x="7989" y="0"/>
                    <a:pt x="0" y="3476"/>
                    <a:pt x="6504" y="10946"/>
                  </a:cubicBezTo>
                  <a:cubicBezTo>
                    <a:pt x="6504" y="10946"/>
                    <a:pt x="5473" y="8436"/>
                    <a:pt x="9766" y="6141"/>
                  </a:cubicBezTo>
                  <a:cubicBezTo>
                    <a:pt x="9766" y="6141"/>
                    <a:pt x="7917" y="2880"/>
                    <a:pt x="79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532;p59">
              <a:extLst>
                <a:ext uri="{FF2B5EF4-FFF2-40B4-BE49-F238E27FC236}">
                  <a16:creationId xmlns:a16="http://schemas.microsoft.com/office/drawing/2014/main" id="{48E89BEB-3A65-C1CE-45A2-EAE41D169972}"/>
                </a:ext>
              </a:extLst>
            </p:cNvPr>
            <p:cNvSpPr/>
            <p:nvPr/>
          </p:nvSpPr>
          <p:spPr>
            <a:xfrm rot="3198188">
              <a:off x="4426711" y="2631568"/>
              <a:ext cx="664636" cy="657803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" name="Google Shape;1533;p59">
              <a:extLst>
                <a:ext uri="{FF2B5EF4-FFF2-40B4-BE49-F238E27FC236}">
                  <a16:creationId xmlns:a16="http://schemas.microsoft.com/office/drawing/2014/main" id="{1ABC258B-4A7D-25E7-23F7-3468D5CD89E6}"/>
                </a:ext>
              </a:extLst>
            </p:cNvPr>
            <p:cNvGrpSpPr/>
            <p:nvPr/>
          </p:nvGrpSpPr>
          <p:grpSpPr>
            <a:xfrm>
              <a:off x="415379" y="625523"/>
              <a:ext cx="4466743" cy="4136323"/>
              <a:chOff x="415379" y="625523"/>
              <a:chExt cx="4466743" cy="4136323"/>
            </a:xfrm>
          </p:grpSpPr>
          <p:sp>
            <p:nvSpPr>
              <p:cNvPr id="7" name="Google Shape;1534;p59">
                <a:extLst>
                  <a:ext uri="{FF2B5EF4-FFF2-40B4-BE49-F238E27FC236}">
                    <a16:creationId xmlns:a16="http://schemas.microsoft.com/office/drawing/2014/main" id="{36594B6A-C0D9-77CB-1C03-2173E59CD2D7}"/>
                  </a:ext>
                </a:extLst>
              </p:cNvPr>
              <p:cNvSpPr/>
              <p:nvPr/>
            </p:nvSpPr>
            <p:spPr>
              <a:xfrm>
                <a:off x="415379" y="4452093"/>
                <a:ext cx="4094865" cy="309753"/>
              </a:xfrm>
              <a:custGeom>
                <a:avLst/>
                <a:gdLst/>
                <a:ahLst/>
                <a:cxnLst/>
                <a:rect l="l" t="t" r="r" b="b"/>
                <a:pathLst>
                  <a:path w="37293" h="2821" extrusionOk="0">
                    <a:moveTo>
                      <a:pt x="18649" y="0"/>
                    </a:moveTo>
                    <a:cubicBezTo>
                      <a:pt x="8347" y="0"/>
                      <a:pt x="0" y="632"/>
                      <a:pt x="0" y="1407"/>
                    </a:cubicBezTo>
                    <a:cubicBezTo>
                      <a:pt x="0" y="2188"/>
                      <a:pt x="8347" y="2820"/>
                      <a:pt x="18649" y="2820"/>
                    </a:cubicBezTo>
                    <a:cubicBezTo>
                      <a:pt x="28945" y="2820"/>
                      <a:pt x="37292" y="2188"/>
                      <a:pt x="37292" y="1407"/>
                    </a:cubicBezTo>
                    <a:cubicBezTo>
                      <a:pt x="37292" y="632"/>
                      <a:pt x="28945" y="0"/>
                      <a:pt x="1864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1535;p59">
                <a:extLst>
                  <a:ext uri="{FF2B5EF4-FFF2-40B4-BE49-F238E27FC236}">
                    <a16:creationId xmlns:a16="http://schemas.microsoft.com/office/drawing/2014/main" id="{E34CD5A4-56D3-7F81-FC20-C40926EECF4B}"/>
                  </a:ext>
                </a:extLst>
              </p:cNvPr>
              <p:cNvSpPr/>
              <p:nvPr/>
            </p:nvSpPr>
            <p:spPr>
              <a:xfrm>
                <a:off x="857227" y="2371647"/>
                <a:ext cx="3210405" cy="377172"/>
              </a:xfrm>
              <a:custGeom>
                <a:avLst/>
                <a:gdLst/>
                <a:ahLst/>
                <a:cxnLst/>
                <a:rect l="l" t="t" r="r" b="b"/>
                <a:pathLst>
                  <a:path w="29238" h="3435" extrusionOk="0">
                    <a:moveTo>
                      <a:pt x="1" y="0"/>
                    </a:moveTo>
                    <a:lnTo>
                      <a:pt x="1" y="3434"/>
                    </a:lnTo>
                    <a:lnTo>
                      <a:pt x="29238" y="3434"/>
                    </a:lnTo>
                    <a:lnTo>
                      <a:pt x="29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536;p59">
                <a:extLst>
                  <a:ext uri="{FF2B5EF4-FFF2-40B4-BE49-F238E27FC236}">
                    <a16:creationId xmlns:a16="http://schemas.microsoft.com/office/drawing/2014/main" id="{A38ABDC1-74ED-1937-C60D-F08DA1157115}"/>
                  </a:ext>
                </a:extLst>
              </p:cNvPr>
              <p:cNvSpPr/>
              <p:nvPr/>
            </p:nvSpPr>
            <p:spPr>
              <a:xfrm>
                <a:off x="857227" y="2371647"/>
                <a:ext cx="3210405" cy="14494"/>
              </a:xfrm>
              <a:custGeom>
                <a:avLst/>
                <a:gdLst/>
                <a:ahLst/>
                <a:cxnLst/>
                <a:rect l="l" t="t" r="r" b="b"/>
                <a:pathLst>
                  <a:path w="29238" h="132" extrusionOk="0">
                    <a:moveTo>
                      <a:pt x="1" y="0"/>
                    </a:moveTo>
                    <a:lnTo>
                      <a:pt x="1" y="131"/>
                    </a:lnTo>
                    <a:lnTo>
                      <a:pt x="29238" y="131"/>
                    </a:lnTo>
                    <a:lnTo>
                      <a:pt x="292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537;p59">
                <a:extLst>
                  <a:ext uri="{FF2B5EF4-FFF2-40B4-BE49-F238E27FC236}">
                    <a16:creationId xmlns:a16="http://schemas.microsoft.com/office/drawing/2014/main" id="{23BF9EFF-C958-7F41-5FE9-0C2ADEAA0FEC}"/>
                  </a:ext>
                </a:extLst>
              </p:cNvPr>
              <p:cNvSpPr/>
              <p:nvPr/>
            </p:nvSpPr>
            <p:spPr>
              <a:xfrm>
                <a:off x="1020944" y="2748712"/>
                <a:ext cx="51266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563" extrusionOk="0">
                    <a:moveTo>
                      <a:pt x="0" y="0"/>
                    </a:moveTo>
                    <a:lnTo>
                      <a:pt x="0" y="1562"/>
                    </a:lnTo>
                    <a:lnTo>
                      <a:pt x="4668" y="1562"/>
                    </a:lnTo>
                    <a:lnTo>
                      <a:pt x="46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538;p59">
                <a:extLst>
                  <a:ext uri="{FF2B5EF4-FFF2-40B4-BE49-F238E27FC236}">
                    <a16:creationId xmlns:a16="http://schemas.microsoft.com/office/drawing/2014/main" id="{F44DB1A4-A4A5-3C6A-FFDF-4EE33DD246B1}"/>
                  </a:ext>
                </a:extLst>
              </p:cNvPr>
              <p:cNvSpPr/>
              <p:nvPr/>
            </p:nvSpPr>
            <p:spPr>
              <a:xfrm>
                <a:off x="1085069" y="2920225"/>
                <a:ext cx="38441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0" y="120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539;p59">
                <a:extLst>
                  <a:ext uri="{FF2B5EF4-FFF2-40B4-BE49-F238E27FC236}">
                    <a16:creationId xmlns:a16="http://schemas.microsoft.com/office/drawing/2014/main" id="{8AA95B5E-B63A-3531-D453-2B5712B9B39D}"/>
                  </a:ext>
                </a:extLst>
              </p:cNvPr>
              <p:cNvSpPr/>
              <p:nvPr/>
            </p:nvSpPr>
            <p:spPr>
              <a:xfrm>
                <a:off x="1126904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540;p59">
                <a:extLst>
                  <a:ext uri="{FF2B5EF4-FFF2-40B4-BE49-F238E27FC236}">
                    <a16:creationId xmlns:a16="http://schemas.microsoft.com/office/drawing/2014/main" id="{75E33263-C641-9E7C-3C51-7DA9AE7D814A}"/>
                  </a:ext>
                </a:extLst>
              </p:cNvPr>
              <p:cNvSpPr/>
              <p:nvPr/>
            </p:nvSpPr>
            <p:spPr>
              <a:xfrm>
                <a:off x="1174120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541;p59">
                <a:extLst>
                  <a:ext uri="{FF2B5EF4-FFF2-40B4-BE49-F238E27FC236}">
                    <a16:creationId xmlns:a16="http://schemas.microsoft.com/office/drawing/2014/main" id="{AA6FBE2A-401F-A81A-BFAD-7C636F97F023}"/>
                  </a:ext>
                </a:extLst>
              </p:cNvPr>
              <p:cNvSpPr/>
              <p:nvPr/>
            </p:nvSpPr>
            <p:spPr>
              <a:xfrm>
                <a:off x="1222543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42;p59">
                <a:extLst>
                  <a:ext uri="{FF2B5EF4-FFF2-40B4-BE49-F238E27FC236}">
                    <a16:creationId xmlns:a16="http://schemas.microsoft.com/office/drawing/2014/main" id="{F80E7286-AAE8-2D3B-BA0B-6717FC90B0CA}"/>
                  </a:ext>
                </a:extLst>
              </p:cNvPr>
              <p:cNvSpPr/>
              <p:nvPr/>
            </p:nvSpPr>
            <p:spPr>
              <a:xfrm>
                <a:off x="126964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543;p59">
                <a:extLst>
                  <a:ext uri="{FF2B5EF4-FFF2-40B4-BE49-F238E27FC236}">
                    <a16:creationId xmlns:a16="http://schemas.microsoft.com/office/drawing/2014/main" id="{677935DC-D492-31C9-DCB9-C05273EA7CAA}"/>
                  </a:ext>
                </a:extLst>
              </p:cNvPr>
              <p:cNvSpPr/>
              <p:nvPr/>
            </p:nvSpPr>
            <p:spPr>
              <a:xfrm>
                <a:off x="1317413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544;p59">
                <a:extLst>
                  <a:ext uri="{FF2B5EF4-FFF2-40B4-BE49-F238E27FC236}">
                    <a16:creationId xmlns:a16="http://schemas.microsoft.com/office/drawing/2014/main" id="{7503200E-1B16-7406-02A6-7F8FA94176D7}"/>
                  </a:ext>
                </a:extLst>
              </p:cNvPr>
              <p:cNvSpPr/>
              <p:nvPr/>
            </p:nvSpPr>
            <p:spPr>
              <a:xfrm>
                <a:off x="1365946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545;p59">
                <a:extLst>
                  <a:ext uri="{FF2B5EF4-FFF2-40B4-BE49-F238E27FC236}">
                    <a16:creationId xmlns:a16="http://schemas.microsoft.com/office/drawing/2014/main" id="{035CFBFC-E3A3-687F-C759-ABA2117F1727}"/>
                  </a:ext>
                </a:extLst>
              </p:cNvPr>
              <p:cNvSpPr/>
              <p:nvPr/>
            </p:nvSpPr>
            <p:spPr>
              <a:xfrm>
                <a:off x="1413052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546;p59">
                <a:extLst>
                  <a:ext uri="{FF2B5EF4-FFF2-40B4-BE49-F238E27FC236}">
                    <a16:creationId xmlns:a16="http://schemas.microsoft.com/office/drawing/2014/main" id="{E1269FD9-3195-8A27-2749-F8EC201B69D6}"/>
                  </a:ext>
                </a:extLst>
              </p:cNvPr>
              <p:cNvSpPr/>
              <p:nvPr/>
            </p:nvSpPr>
            <p:spPr>
              <a:xfrm>
                <a:off x="1085069" y="2920225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1547;p59">
                <a:extLst>
                  <a:ext uri="{FF2B5EF4-FFF2-40B4-BE49-F238E27FC236}">
                    <a16:creationId xmlns:a16="http://schemas.microsoft.com/office/drawing/2014/main" id="{20E4EE87-424D-5875-4C84-A2DCFA347390}"/>
                  </a:ext>
                </a:extLst>
              </p:cNvPr>
              <p:cNvSpPr/>
              <p:nvPr/>
            </p:nvSpPr>
            <p:spPr>
              <a:xfrm>
                <a:off x="1085069" y="4226886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548;p59">
                <a:extLst>
                  <a:ext uri="{FF2B5EF4-FFF2-40B4-BE49-F238E27FC236}">
                    <a16:creationId xmlns:a16="http://schemas.microsoft.com/office/drawing/2014/main" id="{5770E718-3A7B-5265-62FF-E1E504DCF3E3}"/>
                  </a:ext>
                </a:extLst>
              </p:cNvPr>
              <p:cNvSpPr/>
              <p:nvPr/>
            </p:nvSpPr>
            <p:spPr>
              <a:xfrm>
                <a:off x="1020944" y="2748712"/>
                <a:ext cx="51266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4668" y="114"/>
                    </a:lnTo>
                    <a:lnTo>
                      <a:pt x="466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549;p59">
                <a:extLst>
                  <a:ext uri="{FF2B5EF4-FFF2-40B4-BE49-F238E27FC236}">
                    <a16:creationId xmlns:a16="http://schemas.microsoft.com/office/drawing/2014/main" id="{ACD5D34D-E7F5-621A-4022-1A61F8DCB297}"/>
                  </a:ext>
                </a:extLst>
              </p:cNvPr>
              <p:cNvSpPr/>
              <p:nvPr/>
            </p:nvSpPr>
            <p:spPr>
              <a:xfrm>
                <a:off x="1819543" y="2748712"/>
                <a:ext cx="51266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563" extrusionOk="0">
                    <a:moveTo>
                      <a:pt x="1" y="0"/>
                    </a:moveTo>
                    <a:lnTo>
                      <a:pt x="1" y="1562"/>
                    </a:lnTo>
                    <a:lnTo>
                      <a:pt x="4669" y="1562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550;p59">
                <a:extLst>
                  <a:ext uri="{FF2B5EF4-FFF2-40B4-BE49-F238E27FC236}">
                    <a16:creationId xmlns:a16="http://schemas.microsoft.com/office/drawing/2014/main" id="{B9EEA729-676A-CC9E-361E-9390347EED2F}"/>
                  </a:ext>
                </a:extLst>
              </p:cNvPr>
              <p:cNvSpPr/>
              <p:nvPr/>
            </p:nvSpPr>
            <p:spPr>
              <a:xfrm>
                <a:off x="1883669" y="2920225"/>
                <a:ext cx="38441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2014" extrusionOk="0">
                    <a:moveTo>
                      <a:pt x="1" y="0"/>
                    </a:moveTo>
                    <a:lnTo>
                      <a:pt x="1" y="12014"/>
                    </a:lnTo>
                    <a:lnTo>
                      <a:pt x="3501" y="120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551;p59">
                <a:extLst>
                  <a:ext uri="{FF2B5EF4-FFF2-40B4-BE49-F238E27FC236}">
                    <a16:creationId xmlns:a16="http://schemas.microsoft.com/office/drawing/2014/main" id="{694BE514-4BCF-0BB2-2E10-DD34DAC30EB9}"/>
                  </a:ext>
                </a:extLst>
              </p:cNvPr>
              <p:cNvSpPr/>
              <p:nvPr/>
            </p:nvSpPr>
            <p:spPr>
              <a:xfrm>
                <a:off x="1924955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552;p59">
                <a:extLst>
                  <a:ext uri="{FF2B5EF4-FFF2-40B4-BE49-F238E27FC236}">
                    <a16:creationId xmlns:a16="http://schemas.microsoft.com/office/drawing/2014/main" id="{ABFAB506-EA6E-4B34-20B4-DB6C77012464}"/>
                  </a:ext>
                </a:extLst>
              </p:cNvPr>
              <p:cNvSpPr/>
              <p:nvPr/>
            </p:nvSpPr>
            <p:spPr>
              <a:xfrm>
                <a:off x="1972719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553;p59">
                <a:extLst>
                  <a:ext uri="{FF2B5EF4-FFF2-40B4-BE49-F238E27FC236}">
                    <a16:creationId xmlns:a16="http://schemas.microsoft.com/office/drawing/2014/main" id="{D2D911AF-CB3D-BC32-84F8-7C59A80375A8}"/>
                  </a:ext>
                </a:extLst>
              </p:cNvPr>
              <p:cNvSpPr/>
              <p:nvPr/>
            </p:nvSpPr>
            <p:spPr>
              <a:xfrm>
                <a:off x="2021142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554;p59">
                <a:extLst>
                  <a:ext uri="{FF2B5EF4-FFF2-40B4-BE49-F238E27FC236}">
                    <a16:creationId xmlns:a16="http://schemas.microsoft.com/office/drawing/2014/main" id="{1309366E-D5CF-20D6-E5BD-AF099897AD52}"/>
                  </a:ext>
                </a:extLst>
              </p:cNvPr>
              <p:cNvSpPr/>
              <p:nvPr/>
            </p:nvSpPr>
            <p:spPr>
              <a:xfrm>
                <a:off x="206835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555;p59">
                <a:extLst>
                  <a:ext uri="{FF2B5EF4-FFF2-40B4-BE49-F238E27FC236}">
                    <a16:creationId xmlns:a16="http://schemas.microsoft.com/office/drawing/2014/main" id="{1715453F-C88D-81E5-82DE-18E620D3A9BF}"/>
                  </a:ext>
                </a:extLst>
              </p:cNvPr>
              <p:cNvSpPr/>
              <p:nvPr/>
            </p:nvSpPr>
            <p:spPr>
              <a:xfrm>
                <a:off x="2116122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556;p59">
                <a:extLst>
                  <a:ext uri="{FF2B5EF4-FFF2-40B4-BE49-F238E27FC236}">
                    <a16:creationId xmlns:a16="http://schemas.microsoft.com/office/drawing/2014/main" id="{E437963D-1B11-8C47-5E80-E3D56A746517}"/>
                  </a:ext>
                </a:extLst>
              </p:cNvPr>
              <p:cNvSpPr/>
              <p:nvPr/>
            </p:nvSpPr>
            <p:spPr>
              <a:xfrm>
                <a:off x="216322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557;p59">
                <a:extLst>
                  <a:ext uri="{FF2B5EF4-FFF2-40B4-BE49-F238E27FC236}">
                    <a16:creationId xmlns:a16="http://schemas.microsoft.com/office/drawing/2014/main" id="{F3C26815-745D-3453-6628-FEAA6E1C8DF6}"/>
                  </a:ext>
                </a:extLst>
              </p:cNvPr>
              <p:cNvSpPr/>
              <p:nvPr/>
            </p:nvSpPr>
            <p:spPr>
              <a:xfrm>
                <a:off x="2211651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558;p59">
                <a:extLst>
                  <a:ext uri="{FF2B5EF4-FFF2-40B4-BE49-F238E27FC236}">
                    <a16:creationId xmlns:a16="http://schemas.microsoft.com/office/drawing/2014/main" id="{773BC76C-E2FD-B460-A68E-E87B02B38C2F}"/>
                  </a:ext>
                </a:extLst>
              </p:cNvPr>
              <p:cNvSpPr/>
              <p:nvPr/>
            </p:nvSpPr>
            <p:spPr>
              <a:xfrm>
                <a:off x="1883669" y="2920225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3501" y="1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559;p59">
                <a:extLst>
                  <a:ext uri="{FF2B5EF4-FFF2-40B4-BE49-F238E27FC236}">
                    <a16:creationId xmlns:a16="http://schemas.microsoft.com/office/drawing/2014/main" id="{351C12FD-D3B9-F7FE-797D-25361965CACF}"/>
                  </a:ext>
                </a:extLst>
              </p:cNvPr>
              <p:cNvSpPr/>
              <p:nvPr/>
            </p:nvSpPr>
            <p:spPr>
              <a:xfrm>
                <a:off x="1883669" y="4226886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3501" y="1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560;p59">
                <a:extLst>
                  <a:ext uri="{FF2B5EF4-FFF2-40B4-BE49-F238E27FC236}">
                    <a16:creationId xmlns:a16="http://schemas.microsoft.com/office/drawing/2014/main" id="{5E3E7D48-0842-91FB-EDCF-1D3FD9EADD5D}"/>
                  </a:ext>
                </a:extLst>
              </p:cNvPr>
              <p:cNvSpPr/>
              <p:nvPr/>
            </p:nvSpPr>
            <p:spPr>
              <a:xfrm>
                <a:off x="1819543" y="2748712"/>
                <a:ext cx="51266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4669" y="114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561;p59">
                <a:extLst>
                  <a:ext uri="{FF2B5EF4-FFF2-40B4-BE49-F238E27FC236}">
                    <a16:creationId xmlns:a16="http://schemas.microsoft.com/office/drawing/2014/main" id="{F1CF79A8-E57B-EC13-E13F-872CB623AB2E}"/>
                  </a:ext>
                </a:extLst>
              </p:cNvPr>
              <p:cNvSpPr/>
              <p:nvPr/>
            </p:nvSpPr>
            <p:spPr>
              <a:xfrm>
                <a:off x="2605076" y="2748712"/>
                <a:ext cx="51277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70" h="1563" extrusionOk="0">
                    <a:moveTo>
                      <a:pt x="1" y="0"/>
                    </a:moveTo>
                    <a:lnTo>
                      <a:pt x="1" y="1562"/>
                    </a:lnTo>
                    <a:lnTo>
                      <a:pt x="4669" y="1562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562;p59">
                <a:extLst>
                  <a:ext uri="{FF2B5EF4-FFF2-40B4-BE49-F238E27FC236}">
                    <a16:creationId xmlns:a16="http://schemas.microsoft.com/office/drawing/2014/main" id="{640DC9FE-F091-B478-7B86-7ECE3939B124}"/>
                  </a:ext>
                </a:extLst>
              </p:cNvPr>
              <p:cNvSpPr/>
              <p:nvPr/>
            </p:nvSpPr>
            <p:spPr>
              <a:xfrm>
                <a:off x="2669311" y="2920225"/>
                <a:ext cx="38430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0" y="120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563;p59">
                <a:extLst>
                  <a:ext uri="{FF2B5EF4-FFF2-40B4-BE49-F238E27FC236}">
                    <a16:creationId xmlns:a16="http://schemas.microsoft.com/office/drawing/2014/main" id="{F30B5817-3B98-B26B-A152-962C6FF23384}"/>
                  </a:ext>
                </a:extLst>
              </p:cNvPr>
              <p:cNvSpPr/>
              <p:nvPr/>
            </p:nvSpPr>
            <p:spPr>
              <a:xfrm>
                <a:off x="271048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564;p59">
                <a:extLst>
                  <a:ext uri="{FF2B5EF4-FFF2-40B4-BE49-F238E27FC236}">
                    <a16:creationId xmlns:a16="http://schemas.microsoft.com/office/drawing/2014/main" id="{8D94E6C4-3B93-2AC0-C299-D4B97B39F20C}"/>
                  </a:ext>
                </a:extLst>
              </p:cNvPr>
              <p:cNvSpPr/>
              <p:nvPr/>
            </p:nvSpPr>
            <p:spPr>
              <a:xfrm>
                <a:off x="2758362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565;p59">
                <a:extLst>
                  <a:ext uri="{FF2B5EF4-FFF2-40B4-BE49-F238E27FC236}">
                    <a16:creationId xmlns:a16="http://schemas.microsoft.com/office/drawing/2014/main" id="{D86CB4A2-508A-194C-FFC2-F1C510CA95A3}"/>
                  </a:ext>
                </a:extLst>
              </p:cNvPr>
              <p:cNvSpPr/>
              <p:nvPr/>
            </p:nvSpPr>
            <p:spPr>
              <a:xfrm>
                <a:off x="2806785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1566;p59">
                <a:extLst>
                  <a:ext uri="{FF2B5EF4-FFF2-40B4-BE49-F238E27FC236}">
                    <a16:creationId xmlns:a16="http://schemas.microsoft.com/office/drawing/2014/main" id="{A1E5DDA9-48B6-5544-6C7E-4B4261A17141}"/>
                  </a:ext>
                </a:extLst>
              </p:cNvPr>
              <p:cNvSpPr/>
              <p:nvPr/>
            </p:nvSpPr>
            <p:spPr>
              <a:xfrm>
                <a:off x="2853891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1567;p59">
                <a:extLst>
                  <a:ext uri="{FF2B5EF4-FFF2-40B4-BE49-F238E27FC236}">
                    <a16:creationId xmlns:a16="http://schemas.microsoft.com/office/drawing/2014/main" id="{DDBB3299-5EE6-55A4-1C0A-32D1803A98D9}"/>
                  </a:ext>
                </a:extLst>
              </p:cNvPr>
              <p:cNvSpPr/>
              <p:nvPr/>
            </p:nvSpPr>
            <p:spPr>
              <a:xfrm>
                <a:off x="2901655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568;p59">
                <a:extLst>
                  <a:ext uri="{FF2B5EF4-FFF2-40B4-BE49-F238E27FC236}">
                    <a16:creationId xmlns:a16="http://schemas.microsoft.com/office/drawing/2014/main" id="{82D0144E-78A5-BE41-81FF-A8975028FE2E}"/>
                  </a:ext>
                </a:extLst>
              </p:cNvPr>
              <p:cNvSpPr/>
              <p:nvPr/>
            </p:nvSpPr>
            <p:spPr>
              <a:xfrm>
                <a:off x="2950078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569;p59">
                <a:extLst>
                  <a:ext uri="{FF2B5EF4-FFF2-40B4-BE49-F238E27FC236}">
                    <a16:creationId xmlns:a16="http://schemas.microsoft.com/office/drawing/2014/main" id="{020E8FF3-1F6B-7945-A82B-D6D5D35040C0}"/>
                  </a:ext>
                </a:extLst>
              </p:cNvPr>
              <p:cNvSpPr/>
              <p:nvPr/>
            </p:nvSpPr>
            <p:spPr>
              <a:xfrm>
                <a:off x="2997294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570;p59">
                <a:extLst>
                  <a:ext uri="{FF2B5EF4-FFF2-40B4-BE49-F238E27FC236}">
                    <a16:creationId xmlns:a16="http://schemas.microsoft.com/office/drawing/2014/main" id="{6B695F97-C10B-BFE2-BBF0-D870AD0CB254}"/>
                  </a:ext>
                </a:extLst>
              </p:cNvPr>
              <p:cNvSpPr/>
              <p:nvPr/>
            </p:nvSpPr>
            <p:spPr>
              <a:xfrm>
                <a:off x="2669311" y="2920225"/>
                <a:ext cx="3843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571;p59">
                <a:extLst>
                  <a:ext uri="{FF2B5EF4-FFF2-40B4-BE49-F238E27FC236}">
                    <a16:creationId xmlns:a16="http://schemas.microsoft.com/office/drawing/2014/main" id="{7BED0F76-3658-A1CD-6899-4F3F9A44DD81}"/>
                  </a:ext>
                </a:extLst>
              </p:cNvPr>
              <p:cNvSpPr/>
              <p:nvPr/>
            </p:nvSpPr>
            <p:spPr>
              <a:xfrm>
                <a:off x="2669311" y="4226886"/>
                <a:ext cx="3843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572;p59">
                <a:extLst>
                  <a:ext uri="{FF2B5EF4-FFF2-40B4-BE49-F238E27FC236}">
                    <a16:creationId xmlns:a16="http://schemas.microsoft.com/office/drawing/2014/main" id="{F7753CFE-58B6-3F5B-B2D1-418ADF99A42B}"/>
                  </a:ext>
                </a:extLst>
              </p:cNvPr>
              <p:cNvSpPr/>
              <p:nvPr/>
            </p:nvSpPr>
            <p:spPr>
              <a:xfrm>
                <a:off x="2605076" y="2748712"/>
                <a:ext cx="51277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70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4669" y="114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573;p59">
                <a:extLst>
                  <a:ext uri="{FF2B5EF4-FFF2-40B4-BE49-F238E27FC236}">
                    <a16:creationId xmlns:a16="http://schemas.microsoft.com/office/drawing/2014/main" id="{411D3763-8E00-1B5E-C85F-99562F9867A0}"/>
                  </a:ext>
                </a:extLst>
              </p:cNvPr>
              <p:cNvSpPr/>
              <p:nvPr/>
            </p:nvSpPr>
            <p:spPr>
              <a:xfrm>
                <a:off x="3392696" y="2748712"/>
                <a:ext cx="512009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3" h="1563" extrusionOk="0">
                    <a:moveTo>
                      <a:pt x="0" y="0"/>
                    </a:moveTo>
                    <a:lnTo>
                      <a:pt x="0" y="1562"/>
                    </a:lnTo>
                    <a:lnTo>
                      <a:pt x="4662" y="1562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574;p59">
                <a:extLst>
                  <a:ext uri="{FF2B5EF4-FFF2-40B4-BE49-F238E27FC236}">
                    <a16:creationId xmlns:a16="http://schemas.microsoft.com/office/drawing/2014/main" id="{B95AC42C-94B7-B66D-699F-35BCF193DA23}"/>
                  </a:ext>
                </a:extLst>
              </p:cNvPr>
              <p:cNvSpPr/>
              <p:nvPr/>
            </p:nvSpPr>
            <p:spPr>
              <a:xfrm>
                <a:off x="3456162" y="2920225"/>
                <a:ext cx="385077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6" y="120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575;p59">
                <a:extLst>
                  <a:ext uri="{FF2B5EF4-FFF2-40B4-BE49-F238E27FC236}">
                    <a16:creationId xmlns:a16="http://schemas.microsoft.com/office/drawing/2014/main" id="{7B6B795A-1086-DE1C-F01D-B76CD864002F}"/>
                  </a:ext>
                </a:extLst>
              </p:cNvPr>
              <p:cNvSpPr/>
              <p:nvPr/>
            </p:nvSpPr>
            <p:spPr>
              <a:xfrm>
                <a:off x="3498107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576;p59">
                <a:extLst>
                  <a:ext uri="{FF2B5EF4-FFF2-40B4-BE49-F238E27FC236}">
                    <a16:creationId xmlns:a16="http://schemas.microsoft.com/office/drawing/2014/main" id="{25C5BCB7-C486-2706-2517-E2D93279C0C8}"/>
                  </a:ext>
                </a:extLst>
              </p:cNvPr>
              <p:cNvSpPr/>
              <p:nvPr/>
            </p:nvSpPr>
            <p:spPr>
              <a:xfrm>
                <a:off x="3545212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577;p59">
                <a:extLst>
                  <a:ext uri="{FF2B5EF4-FFF2-40B4-BE49-F238E27FC236}">
                    <a16:creationId xmlns:a16="http://schemas.microsoft.com/office/drawing/2014/main" id="{D53B7A2E-2CC7-5409-1DDC-265BE387A9CC}"/>
                  </a:ext>
                </a:extLst>
              </p:cNvPr>
              <p:cNvSpPr/>
              <p:nvPr/>
            </p:nvSpPr>
            <p:spPr>
              <a:xfrm>
                <a:off x="3593636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578;p59">
                <a:extLst>
                  <a:ext uri="{FF2B5EF4-FFF2-40B4-BE49-F238E27FC236}">
                    <a16:creationId xmlns:a16="http://schemas.microsoft.com/office/drawing/2014/main" id="{54F0AB17-3E1C-5915-2127-AE1CDBEB7CC6}"/>
                  </a:ext>
                </a:extLst>
              </p:cNvPr>
              <p:cNvSpPr/>
              <p:nvPr/>
            </p:nvSpPr>
            <p:spPr>
              <a:xfrm>
                <a:off x="3641400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579;p59">
                <a:extLst>
                  <a:ext uri="{FF2B5EF4-FFF2-40B4-BE49-F238E27FC236}">
                    <a16:creationId xmlns:a16="http://schemas.microsoft.com/office/drawing/2014/main" id="{0BD7136E-245B-0295-ABED-61BB1F93A65D}"/>
                  </a:ext>
                </a:extLst>
              </p:cNvPr>
              <p:cNvSpPr/>
              <p:nvPr/>
            </p:nvSpPr>
            <p:spPr>
              <a:xfrm>
                <a:off x="3688506" y="2958217"/>
                <a:ext cx="1526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580;p59">
                <a:extLst>
                  <a:ext uri="{FF2B5EF4-FFF2-40B4-BE49-F238E27FC236}">
                    <a16:creationId xmlns:a16="http://schemas.microsoft.com/office/drawing/2014/main" id="{4645EE25-9640-CDC7-6BFA-AF96378278F5}"/>
                  </a:ext>
                </a:extLst>
              </p:cNvPr>
              <p:cNvSpPr/>
              <p:nvPr/>
            </p:nvSpPr>
            <p:spPr>
              <a:xfrm>
                <a:off x="3737039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581;p59">
                <a:extLst>
                  <a:ext uri="{FF2B5EF4-FFF2-40B4-BE49-F238E27FC236}">
                    <a16:creationId xmlns:a16="http://schemas.microsoft.com/office/drawing/2014/main" id="{A704FC08-2754-A841-B066-BECA9AEB4C97}"/>
                  </a:ext>
                </a:extLst>
              </p:cNvPr>
              <p:cNvSpPr/>
              <p:nvPr/>
            </p:nvSpPr>
            <p:spPr>
              <a:xfrm>
                <a:off x="3784803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1582;p59">
                <a:extLst>
                  <a:ext uri="{FF2B5EF4-FFF2-40B4-BE49-F238E27FC236}">
                    <a16:creationId xmlns:a16="http://schemas.microsoft.com/office/drawing/2014/main" id="{338FC0C7-6CB4-0007-96B6-F5B088D03A0A}"/>
                  </a:ext>
                </a:extLst>
              </p:cNvPr>
              <p:cNvSpPr/>
              <p:nvPr/>
            </p:nvSpPr>
            <p:spPr>
              <a:xfrm>
                <a:off x="3456162" y="2920225"/>
                <a:ext cx="385077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6" y="1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583;p59">
                <a:extLst>
                  <a:ext uri="{FF2B5EF4-FFF2-40B4-BE49-F238E27FC236}">
                    <a16:creationId xmlns:a16="http://schemas.microsoft.com/office/drawing/2014/main" id="{036B7019-350E-4ACC-D294-B30B520CFC0F}"/>
                  </a:ext>
                </a:extLst>
              </p:cNvPr>
              <p:cNvSpPr/>
              <p:nvPr/>
            </p:nvSpPr>
            <p:spPr>
              <a:xfrm>
                <a:off x="3456162" y="4226886"/>
                <a:ext cx="385077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6" y="1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584;p59">
                <a:extLst>
                  <a:ext uri="{FF2B5EF4-FFF2-40B4-BE49-F238E27FC236}">
                    <a16:creationId xmlns:a16="http://schemas.microsoft.com/office/drawing/2014/main" id="{8E154C85-B07B-A0FB-8AA3-C8554D915637}"/>
                  </a:ext>
                </a:extLst>
              </p:cNvPr>
              <p:cNvSpPr/>
              <p:nvPr/>
            </p:nvSpPr>
            <p:spPr>
              <a:xfrm>
                <a:off x="3392696" y="2748712"/>
                <a:ext cx="5120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3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4662" y="114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585;p59">
                <a:extLst>
                  <a:ext uri="{FF2B5EF4-FFF2-40B4-BE49-F238E27FC236}">
                    <a16:creationId xmlns:a16="http://schemas.microsoft.com/office/drawing/2014/main" id="{4371C001-96F6-C6A2-A461-E418A3869E83}"/>
                  </a:ext>
                </a:extLst>
              </p:cNvPr>
              <p:cNvSpPr/>
              <p:nvPr/>
            </p:nvSpPr>
            <p:spPr>
              <a:xfrm>
                <a:off x="963297" y="4239294"/>
                <a:ext cx="2999036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7313" h="484" extrusionOk="0">
                    <a:moveTo>
                      <a:pt x="0" y="1"/>
                    </a:moveTo>
                    <a:lnTo>
                      <a:pt x="0" y="484"/>
                    </a:lnTo>
                    <a:lnTo>
                      <a:pt x="27312" y="484"/>
                    </a:lnTo>
                    <a:lnTo>
                      <a:pt x="2731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586;p59">
                <a:extLst>
                  <a:ext uri="{FF2B5EF4-FFF2-40B4-BE49-F238E27FC236}">
                    <a16:creationId xmlns:a16="http://schemas.microsoft.com/office/drawing/2014/main" id="{D28CD84B-DE22-1F01-6882-D3EC076F05D7}"/>
                  </a:ext>
                </a:extLst>
              </p:cNvPr>
              <p:cNvSpPr/>
              <p:nvPr/>
            </p:nvSpPr>
            <p:spPr>
              <a:xfrm>
                <a:off x="963297" y="4285082"/>
                <a:ext cx="2999036" cy="8016"/>
              </a:xfrm>
              <a:custGeom>
                <a:avLst/>
                <a:gdLst/>
                <a:ahLst/>
                <a:cxnLst/>
                <a:rect l="l" t="t" r="r" b="b"/>
                <a:pathLst>
                  <a:path w="27313" h="73" extrusionOk="0">
                    <a:moveTo>
                      <a:pt x="0" y="1"/>
                    </a:moveTo>
                    <a:lnTo>
                      <a:pt x="0" y="73"/>
                    </a:lnTo>
                    <a:lnTo>
                      <a:pt x="27312" y="73"/>
                    </a:lnTo>
                    <a:lnTo>
                      <a:pt x="2731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587;p59">
                <a:extLst>
                  <a:ext uri="{FF2B5EF4-FFF2-40B4-BE49-F238E27FC236}">
                    <a16:creationId xmlns:a16="http://schemas.microsoft.com/office/drawing/2014/main" id="{5A0149FC-DC1A-87F4-D71F-D944780043DF}"/>
                  </a:ext>
                </a:extLst>
              </p:cNvPr>
              <p:cNvSpPr/>
              <p:nvPr/>
            </p:nvSpPr>
            <p:spPr>
              <a:xfrm>
                <a:off x="902466" y="4291670"/>
                <a:ext cx="3120038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8415" h="484" extrusionOk="0">
                    <a:moveTo>
                      <a:pt x="0" y="1"/>
                    </a:moveTo>
                    <a:lnTo>
                      <a:pt x="0" y="484"/>
                    </a:lnTo>
                    <a:lnTo>
                      <a:pt x="28415" y="484"/>
                    </a:lnTo>
                    <a:lnTo>
                      <a:pt x="284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588;p59">
                <a:extLst>
                  <a:ext uri="{FF2B5EF4-FFF2-40B4-BE49-F238E27FC236}">
                    <a16:creationId xmlns:a16="http://schemas.microsoft.com/office/drawing/2014/main" id="{756A4AD5-867C-C013-057E-1899C6377CF3}"/>
                  </a:ext>
                </a:extLst>
              </p:cNvPr>
              <p:cNvSpPr/>
              <p:nvPr/>
            </p:nvSpPr>
            <p:spPr>
              <a:xfrm>
                <a:off x="902466" y="4337458"/>
                <a:ext cx="3120038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8415" h="67" extrusionOk="0">
                    <a:moveTo>
                      <a:pt x="0" y="1"/>
                    </a:moveTo>
                    <a:lnTo>
                      <a:pt x="0" y="67"/>
                    </a:lnTo>
                    <a:lnTo>
                      <a:pt x="28415" y="67"/>
                    </a:lnTo>
                    <a:lnTo>
                      <a:pt x="2841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1589;p59">
                <a:extLst>
                  <a:ext uri="{FF2B5EF4-FFF2-40B4-BE49-F238E27FC236}">
                    <a16:creationId xmlns:a16="http://schemas.microsoft.com/office/drawing/2014/main" id="{0C642AC5-13B4-11C2-CC60-1EEF6D9825D1}"/>
                  </a:ext>
                </a:extLst>
              </p:cNvPr>
              <p:cNvSpPr/>
              <p:nvPr/>
            </p:nvSpPr>
            <p:spPr>
              <a:xfrm>
                <a:off x="853933" y="4343388"/>
                <a:ext cx="3217652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484" extrusionOk="0">
                    <a:moveTo>
                      <a:pt x="1" y="1"/>
                    </a:moveTo>
                    <a:lnTo>
                      <a:pt x="1" y="484"/>
                    </a:lnTo>
                    <a:lnTo>
                      <a:pt x="29304" y="484"/>
                    </a:lnTo>
                    <a:lnTo>
                      <a:pt x="2930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1590;p59">
                <a:extLst>
                  <a:ext uri="{FF2B5EF4-FFF2-40B4-BE49-F238E27FC236}">
                    <a16:creationId xmlns:a16="http://schemas.microsoft.com/office/drawing/2014/main" id="{6920A5A9-338B-AE0A-7865-3B71084BF4B5}"/>
                  </a:ext>
                </a:extLst>
              </p:cNvPr>
              <p:cNvSpPr/>
              <p:nvPr/>
            </p:nvSpPr>
            <p:spPr>
              <a:xfrm>
                <a:off x="853933" y="4389176"/>
                <a:ext cx="3217652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67" extrusionOk="0">
                    <a:moveTo>
                      <a:pt x="1" y="1"/>
                    </a:moveTo>
                    <a:lnTo>
                      <a:pt x="1" y="67"/>
                    </a:lnTo>
                    <a:lnTo>
                      <a:pt x="29304" y="67"/>
                    </a:lnTo>
                    <a:lnTo>
                      <a:pt x="2930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1591;p59">
                <a:extLst>
                  <a:ext uri="{FF2B5EF4-FFF2-40B4-BE49-F238E27FC236}">
                    <a16:creationId xmlns:a16="http://schemas.microsoft.com/office/drawing/2014/main" id="{C2C66997-D236-30D8-241D-DC5F6B553CCD}"/>
                  </a:ext>
                </a:extLst>
              </p:cNvPr>
              <p:cNvSpPr/>
              <p:nvPr/>
            </p:nvSpPr>
            <p:spPr>
              <a:xfrm>
                <a:off x="819894" y="4395764"/>
                <a:ext cx="3286389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9930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29930" y="483"/>
                    </a:lnTo>
                    <a:lnTo>
                      <a:pt x="299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1592;p59">
                <a:extLst>
                  <a:ext uri="{FF2B5EF4-FFF2-40B4-BE49-F238E27FC236}">
                    <a16:creationId xmlns:a16="http://schemas.microsoft.com/office/drawing/2014/main" id="{F5280850-6995-8152-C0CE-77AEB9EAA6AD}"/>
                  </a:ext>
                </a:extLst>
              </p:cNvPr>
              <p:cNvSpPr/>
              <p:nvPr/>
            </p:nvSpPr>
            <p:spPr>
              <a:xfrm>
                <a:off x="819894" y="4441552"/>
                <a:ext cx="3286389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9930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29930" y="66"/>
                    </a:lnTo>
                    <a:lnTo>
                      <a:pt x="2993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1593;p59">
                <a:extLst>
                  <a:ext uri="{FF2B5EF4-FFF2-40B4-BE49-F238E27FC236}">
                    <a16:creationId xmlns:a16="http://schemas.microsoft.com/office/drawing/2014/main" id="{58A2618B-87D4-562E-ED7A-088731726DDF}"/>
                  </a:ext>
                </a:extLst>
              </p:cNvPr>
              <p:cNvSpPr/>
              <p:nvPr/>
            </p:nvSpPr>
            <p:spPr>
              <a:xfrm>
                <a:off x="770153" y="4448140"/>
                <a:ext cx="3385870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0836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30836" y="483"/>
                    </a:lnTo>
                    <a:lnTo>
                      <a:pt x="308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1594;p59">
                <a:extLst>
                  <a:ext uri="{FF2B5EF4-FFF2-40B4-BE49-F238E27FC236}">
                    <a16:creationId xmlns:a16="http://schemas.microsoft.com/office/drawing/2014/main" id="{BA2C1FBF-132D-D9E8-B88B-D07262928FB3}"/>
                  </a:ext>
                </a:extLst>
              </p:cNvPr>
              <p:cNvSpPr/>
              <p:nvPr/>
            </p:nvSpPr>
            <p:spPr>
              <a:xfrm>
                <a:off x="770153" y="4493928"/>
                <a:ext cx="3385870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0836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30836" y="66"/>
                    </a:lnTo>
                    <a:lnTo>
                      <a:pt x="308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1595;p59">
                <a:extLst>
                  <a:ext uri="{FF2B5EF4-FFF2-40B4-BE49-F238E27FC236}">
                    <a16:creationId xmlns:a16="http://schemas.microsoft.com/office/drawing/2014/main" id="{3B70086B-5D28-2946-8312-13A6EC41747F}"/>
                  </a:ext>
                </a:extLst>
              </p:cNvPr>
              <p:cNvSpPr/>
              <p:nvPr/>
            </p:nvSpPr>
            <p:spPr>
              <a:xfrm>
                <a:off x="732820" y="4499858"/>
                <a:ext cx="3459877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1510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31510" y="483"/>
                    </a:lnTo>
                    <a:lnTo>
                      <a:pt x="315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1596;p59">
                <a:extLst>
                  <a:ext uri="{FF2B5EF4-FFF2-40B4-BE49-F238E27FC236}">
                    <a16:creationId xmlns:a16="http://schemas.microsoft.com/office/drawing/2014/main" id="{9F8FA786-A750-F51B-AB6C-C5286022F311}"/>
                  </a:ext>
                </a:extLst>
              </p:cNvPr>
              <p:cNvSpPr/>
              <p:nvPr/>
            </p:nvSpPr>
            <p:spPr>
              <a:xfrm>
                <a:off x="732820" y="4546304"/>
                <a:ext cx="3459877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1510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31510" y="66"/>
                    </a:lnTo>
                    <a:lnTo>
                      <a:pt x="3151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1597;p59">
                <a:extLst>
                  <a:ext uri="{FF2B5EF4-FFF2-40B4-BE49-F238E27FC236}">
                    <a16:creationId xmlns:a16="http://schemas.microsoft.com/office/drawing/2014/main" id="{172167ED-710D-3B0E-20C0-3CA90B4643C4}"/>
                  </a:ext>
                </a:extLst>
              </p:cNvPr>
              <p:cNvSpPr/>
              <p:nvPr/>
            </p:nvSpPr>
            <p:spPr>
              <a:xfrm>
                <a:off x="695597" y="4552234"/>
                <a:ext cx="3535091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2195" h="484" extrusionOk="0">
                    <a:moveTo>
                      <a:pt x="0" y="0"/>
                    </a:moveTo>
                    <a:lnTo>
                      <a:pt x="0" y="483"/>
                    </a:lnTo>
                    <a:lnTo>
                      <a:pt x="32194" y="483"/>
                    </a:lnTo>
                    <a:lnTo>
                      <a:pt x="3219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1598;p59">
                <a:extLst>
                  <a:ext uri="{FF2B5EF4-FFF2-40B4-BE49-F238E27FC236}">
                    <a16:creationId xmlns:a16="http://schemas.microsoft.com/office/drawing/2014/main" id="{E833EB2F-7C88-22CF-EA84-1218845ECDB7}"/>
                  </a:ext>
                </a:extLst>
              </p:cNvPr>
              <p:cNvSpPr/>
              <p:nvPr/>
            </p:nvSpPr>
            <p:spPr>
              <a:xfrm>
                <a:off x="695597" y="4598022"/>
                <a:ext cx="3535091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2195" h="67" extrusionOk="0">
                    <a:moveTo>
                      <a:pt x="0" y="1"/>
                    </a:moveTo>
                    <a:lnTo>
                      <a:pt x="0" y="66"/>
                    </a:lnTo>
                    <a:lnTo>
                      <a:pt x="32194" y="66"/>
                    </a:lnTo>
                    <a:lnTo>
                      <a:pt x="3219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1599;p59">
                <a:extLst>
                  <a:ext uri="{FF2B5EF4-FFF2-40B4-BE49-F238E27FC236}">
                    <a16:creationId xmlns:a16="http://schemas.microsoft.com/office/drawing/2014/main" id="{5A8C2C98-1406-F419-DBF3-B3E67F650E54}"/>
                  </a:ext>
                </a:extLst>
              </p:cNvPr>
              <p:cNvSpPr/>
              <p:nvPr/>
            </p:nvSpPr>
            <p:spPr>
              <a:xfrm>
                <a:off x="541762" y="1074100"/>
                <a:ext cx="3842758" cy="1297646"/>
              </a:xfrm>
              <a:custGeom>
                <a:avLst/>
                <a:gdLst/>
                <a:ahLst/>
                <a:cxnLst/>
                <a:rect l="l" t="t" r="r" b="b"/>
                <a:pathLst>
                  <a:path w="34997" h="11818" extrusionOk="0">
                    <a:moveTo>
                      <a:pt x="17498" y="1"/>
                    </a:moveTo>
                    <a:lnTo>
                      <a:pt x="0" y="11817"/>
                    </a:lnTo>
                    <a:lnTo>
                      <a:pt x="34996" y="11817"/>
                    </a:lnTo>
                    <a:lnTo>
                      <a:pt x="1749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1600;p59">
                <a:extLst>
                  <a:ext uri="{FF2B5EF4-FFF2-40B4-BE49-F238E27FC236}">
                    <a16:creationId xmlns:a16="http://schemas.microsoft.com/office/drawing/2014/main" id="{8CD2C14D-F8B7-2F06-358E-93893C1670DC}"/>
                  </a:ext>
                </a:extLst>
              </p:cNvPr>
              <p:cNvSpPr/>
              <p:nvPr/>
            </p:nvSpPr>
            <p:spPr>
              <a:xfrm>
                <a:off x="1034010" y="1256154"/>
                <a:ext cx="2857610" cy="965054"/>
              </a:xfrm>
              <a:custGeom>
                <a:avLst/>
                <a:gdLst/>
                <a:ahLst/>
                <a:cxnLst/>
                <a:rect l="l" t="t" r="r" b="b"/>
                <a:pathLst>
                  <a:path w="26025" h="8789" extrusionOk="0">
                    <a:moveTo>
                      <a:pt x="13015" y="0"/>
                    </a:moveTo>
                    <a:lnTo>
                      <a:pt x="0" y="8788"/>
                    </a:lnTo>
                    <a:lnTo>
                      <a:pt x="26024" y="8788"/>
                    </a:lnTo>
                    <a:lnTo>
                      <a:pt x="1301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1601;p59">
                <a:extLst>
                  <a:ext uri="{FF2B5EF4-FFF2-40B4-BE49-F238E27FC236}">
                    <a16:creationId xmlns:a16="http://schemas.microsoft.com/office/drawing/2014/main" id="{973D1976-0E6A-B570-FA9D-894E768ED999}"/>
                  </a:ext>
                </a:extLst>
              </p:cNvPr>
              <p:cNvSpPr/>
              <p:nvPr/>
            </p:nvSpPr>
            <p:spPr>
              <a:xfrm>
                <a:off x="1034010" y="1256154"/>
                <a:ext cx="2857610" cy="965054"/>
              </a:xfrm>
              <a:custGeom>
                <a:avLst/>
                <a:gdLst/>
                <a:ahLst/>
                <a:cxnLst/>
                <a:rect l="l" t="t" r="r" b="b"/>
                <a:pathLst>
                  <a:path w="26025" h="8789" extrusionOk="0">
                    <a:moveTo>
                      <a:pt x="13015" y="0"/>
                    </a:moveTo>
                    <a:lnTo>
                      <a:pt x="0" y="8788"/>
                    </a:lnTo>
                    <a:lnTo>
                      <a:pt x="597" y="8788"/>
                    </a:lnTo>
                    <a:lnTo>
                      <a:pt x="13015" y="406"/>
                    </a:lnTo>
                    <a:lnTo>
                      <a:pt x="25428" y="8788"/>
                    </a:lnTo>
                    <a:lnTo>
                      <a:pt x="26024" y="8788"/>
                    </a:lnTo>
                    <a:lnTo>
                      <a:pt x="13015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1602;p59">
                <a:extLst>
                  <a:ext uri="{FF2B5EF4-FFF2-40B4-BE49-F238E27FC236}">
                    <a16:creationId xmlns:a16="http://schemas.microsoft.com/office/drawing/2014/main" id="{2313D7D9-27F7-A74A-499E-ED16B2C62CC1}"/>
                  </a:ext>
                </a:extLst>
              </p:cNvPr>
              <p:cNvSpPr/>
              <p:nvPr/>
            </p:nvSpPr>
            <p:spPr>
              <a:xfrm>
                <a:off x="2051119" y="1485424"/>
                <a:ext cx="847675" cy="658266"/>
              </a:xfrm>
              <a:custGeom>
                <a:avLst/>
                <a:gdLst/>
                <a:ahLst/>
                <a:cxnLst/>
                <a:rect l="l" t="t" r="r" b="b"/>
                <a:pathLst>
                  <a:path w="7720" h="5995" extrusionOk="0">
                    <a:moveTo>
                      <a:pt x="3863" y="0"/>
                    </a:moveTo>
                    <a:cubicBezTo>
                      <a:pt x="1648" y="0"/>
                      <a:pt x="0" y="2390"/>
                      <a:pt x="1350" y="4727"/>
                    </a:cubicBezTo>
                    <a:cubicBezTo>
                      <a:pt x="1540" y="5049"/>
                      <a:pt x="1809" y="5317"/>
                      <a:pt x="2125" y="5508"/>
                    </a:cubicBezTo>
                    <a:cubicBezTo>
                      <a:pt x="2711" y="5845"/>
                      <a:pt x="3300" y="5995"/>
                      <a:pt x="3854" y="5995"/>
                    </a:cubicBezTo>
                    <a:cubicBezTo>
                      <a:pt x="6070" y="5995"/>
                      <a:pt x="7719" y="3600"/>
                      <a:pt x="6370" y="1263"/>
                    </a:cubicBezTo>
                    <a:cubicBezTo>
                      <a:pt x="6179" y="947"/>
                      <a:pt x="5910" y="678"/>
                      <a:pt x="5594" y="488"/>
                    </a:cubicBezTo>
                    <a:cubicBezTo>
                      <a:pt x="5007" y="150"/>
                      <a:pt x="4417" y="0"/>
                      <a:pt x="3863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1603;p59">
                <a:extLst>
                  <a:ext uri="{FF2B5EF4-FFF2-40B4-BE49-F238E27FC236}">
                    <a16:creationId xmlns:a16="http://schemas.microsoft.com/office/drawing/2014/main" id="{DDACC74D-096A-C5CC-AA82-F1306214897F}"/>
                  </a:ext>
                </a:extLst>
              </p:cNvPr>
              <p:cNvSpPr/>
              <p:nvPr/>
            </p:nvSpPr>
            <p:spPr>
              <a:xfrm>
                <a:off x="2051009" y="1466428"/>
                <a:ext cx="847675" cy="658376"/>
              </a:xfrm>
              <a:custGeom>
                <a:avLst/>
                <a:gdLst/>
                <a:ahLst/>
                <a:cxnLst/>
                <a:rect l="l" t="t" r="r" b="b"/>
                <a:pathLst>
                  <a:path w="7720" h="5996" extrusionOk="0">
                    <a:moveTo>
                      <a:pt x="3866" y="1"/>
                    </a:moveTo>
                    <a:cubicBezTo>
                      <a:pt x="1650" y="1"/>
                      <a:pt x="1" y="2395"/>
                      <a:pt x="1351" y="4733"/>
                    </a:cubicBezTo>
                    <a:cubicBezTo>
                      <a:pt x="1541" y="5055"/>
                      <a:pt x="1810" y="5323"/>
                      <a:pt x="2126" y="5508"/>
                    </a:cubicBezTo>
                    <a:cubicBezTo>
                      <a:pt x="2713" y="5846"/>
                      <a:pt x="3303" y="5995"/>
                      <a:pt x="3857" y="5995"/>
                    </a:cubicBezTo>
                    <a:cubicBezTo>
                      <a:pt x="6072" y="5995"/>
                      <a:pt x="7720" y="3605"/>
                      <a:pt x="6371" y="1269"/>
                    </a:cubicBezTo>
                    <a:cubicBezTo>
                      <a:pt x="6180" y="947"/>
                      <a:pt x="5911" y="679"/>
                      <a:pt x="5595" y="488"/>
                    </a:cubicBezTo>
                    <a:cubicBezTo>
                      <a:pt x="5009" y="150"/>
                      <a:pt x="4420" y="1"/>
                      <a:pt x="38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1604;p59">
                <a:extLst>
                  <a:ext uri="{FF2B5EF4-FFF2-40B4-BE49-F238E27FC236}">
                    <a16:creationId xmlns:a16="http://schemas.microsoft.com/office/drawing/2014/main" id="{6C131D3D-A01A-1BB7-CF5E-CD698190F744}"/>
                  </a:ext>
                </a:extLst>
              </p:cNvPr>
              <p:cNvSpPr/>
              <p:nvPr/>
            </p:nvSpPr>
            <p:spPr>
              <a:xfrm>
                <a:off x="3891643" y="625523"/>
                <a:ext cx="501677" cy="241615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1605;p59">
                <a:extLst>
                  <a:ext uri="{FF2B5EF4-FFF2-40B4-BE49-F238E27FC236}">
                    <a16:creationId xmlns:a16="http://schemas.microsoft.com/office/drawing/2014/main" id="{902D96E9-87B3-BD2A-F54E-39B677BD840B}"/>
                  </a:ext>
                </a:extLst>
              </p:cNvPr>
              <p:cNvSpPr/>
              <p:nvPr/>
            </p:nvSpPr>
            <p:spPr>
              <a:xfrm>
                <a:off x="631017" y="1439888"/>
                <a:ext cx="438152" cy="396326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5022" extrusionOk="0">
                    <a:moveTo>
                      <a:pt x="2386" y="1"/>
                    </a:moveTo>
                    <a:cubicBezTo>
                      <a:pt x="2386" y="7"/>
                      <a:pt x="1" y="2159"/>
                      <a:pt x="1342" y="4353"/>
                    </a:cubicBezTo>
                    <a:cubicBezTo>
                      <a:pt x="1342" y="4353"/>
                      <a:pt x="2052" y="5021"/>
                      <a:pt x="3210" y="5021"/>
                    </a:cubicBezTo>
                    <a:cubicBezTo>
                      <a:pt x="3863" y="5021"/>
                      <a:pt x="4659" y="4809"/>
                      <a:pt x="5551" y="4144"/>
                    </a:cubicBezTo>
                    <a:cubicBezTo>
                      <a:pt x="5551" y="4144"/>
                      <a:pt x="3280" y="3125"/>
                      <a:pt x="23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1606;p59">
                <a:extLst>
                  <a:ext uri="{FF2B5EF4-FFF2-40B4-BE49-F238E27FC236}">
                    <a16:creationId xmlns:a16="http://schemas.microsoft.com/office/drawing/2014/main" id="{C05B50E0-20DD-D545-237F-887BEA5DB7AE}"/>
                  </a:ext>
                </a:extLst>
              </p:cNvPr>
              <p:cNvSpPr/>
              <p:nvPr/>
            </p:nvSpPr>
            <p:spPr>
              <a:xfrm rot="3198188">
                <a:off x="4384520" y="3032808"/>
                <a:ext cx="501680" cy="241616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171;p32">
            <a:extLst>
              <a:ext uri="{FF2B5EF4-FFF2-40B4-BE49-F238E27FC236}">
                <a16:creationId xmlns:a16="http://schemas.microsoft.com/office/drawing/2014/main" id="{66252057-CF3A-1AEA-42C3-A55630483225}"/>
              </a:ext>
            </a:extLst>
          </p:cNvPr>
          <p:cNvSpPr/>
          <p:nvPr/>
        </p:nvSpPr>
        <p:spPr>
          <a:xfrm>
            <a:off x="4720695" y="2346560"/>
            <a:ext cx="6607143" cy="1268658"/>
          </a:xfrm>
          <a:prstGeom prst="roundRect">
            <a:avLst>
              <a:gd name="adj" fmla="val 50000"/>
            </a:avLst>
          </a:prstGeom>
          <a:solidFill>
            <a:srgbClr val="7BA69D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Pemerintahan</a:t>
            </a:r>
            <a:r>
              <a:rPr lang="en-US" sz="3000" dirty="0">
                <a:solidFill>
                  <a:schemeClr val="bg1"/>
                </a:solidFill>
                <a:latin typeface="Cooper Black" panose="0208090404030B020404" pitchFamily="18" charset="77"/>
              </a:rPr>
              <a:t> Daerah </a:t>
            </a:r>
            <a:r>
              <a:rPr lang="en-US" sz="30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Provinsi</a:t>
            </a:r>
            <a:r>
              <a:rPr lang="en-US" sz="3000" dirty="0">
                <a:solidFill>
                  <a:schemeClr val="bg1"/>
                </a:solidFill>
                <a:latin typeface="Cooper Black" panose="0208090404030B020404" pitchFamily="18" charset="77"/>
              </a:rPr>
              <a:t>, </a:t>
            </a:r>
            <a:r>
              <a:rPr lang="en-US" sz="30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Kabupaten</a:t>
            </a:r>
            <a:r>
              <a:rPr lang="en-US" sz="3000" dirty="0">
                <a:solidFill>
                  <a:schemeClr val="bg1"/>
                </a:solidFill>
                <a:latin typeface="Cooper Black" panose="0208090404030B020404" pitchFamily="18" charset="77"/>
              </a:rPr>
              <a:t>, dan Kota</a:t>
            </a:r>
            <a:endParaRPr sz="30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3321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1" name="Google Shape;283;p33">
            <a:extLst>
              <a:ext uri="{FF2B5EF4-FFF2-40B4-BE49-F238E27FC236}">
                <a16:creationId xmlns:a16="http://schemas.microsoft.com/office/drawing/2014/main" id="{3D559456-AD60-83B7-93B2-A012C5D53E8F}"/>
              </a:ext>
            </a:extLst>
          </p:cNvPr>
          <p:cNvGrpSpPr/>
          <p:nvPr/>
        </p:nvGrpSpPr>
        <p:grpSpPr>
          <a:xfrm>
            <a:off x="613450" y="1856212"/>
            <a:ext cx="3980294" cy="4166809"/>
            <a:chOff x="524550" y="611191"/>
            <a:chExt cx="3980294" cy="4166809"/>
          </a:xfrm>
        </p:grpSpPr>
        <p:grpSp>
          <p:nvGrpSpPr>
            <p:cNvPr id="83" name="Google Shape;284;p33">
              <a:extLst>
                <a:ext uri="{FF2B5EF4-FFF2-40B4-BE49-F238E27FC236}">
                  <a16:creationId xmlns:a16="http://schemas.microsoft.com/office/drawing/2014/main" id="{155B8D73-BF65-F82D-04ED-A794F41A22C8}"/>
                </a:ext>
              </a:extLst>
            </p:cNvPr>
            <p:cNvGrpSpPr/>
            <p:nvPr/>
          </p:nvGrpSpPr>
          <p:grpSpPr>
            <a:xfrm flipH="1">
              <a:off x="3840211" y="2972930"/>
              <a:ext cx="664633" cy="664286"/>
              <a:chOff x="6212418" y="1482331"/>
              <a:chExt cx="627249" cy="626921"/>
            </a:xfrm>
          </p:grpSpPr>
          <p:sp>
            <p:nvSpPr>
              <p:cNvPr id="152" name="Google Shape;285;p33">
                <a:extLst>
                  <a:ext uri="{FF2B5EF4-FFF2-40B4-BE49-F238E27FC236}">
                    <a16:creationId xmlns:a16="http://schemas.microsoft.com/office/drawing/2014/main" id="{08D3ED67-2364-86A9-21EC-AEABDB08E752}"/>
                  </a:ext>
                </a:extLst>
              </p:cNvPr>
              <p:cNvSpPr/>
              <p:nvPr/>
            </p:nvSpPr>
            <p:spPr>
              <a:xfrm>
                <a:off x="6212418" y="1482331"/>
                <a:ext cx="627249" cy="620800"/>
              </a:xfrm>
              <a:custGeom>
                <a:avLst/>
                <a:gdLst/>
                <a:ahLst/>
                <a:cxnLst/>
                <a:rect l="l" t="t" r="r" b="b"/>
                <a:pathLst>
                  <a:path w="7782" h="7702" extrusionOk="0">
                    <a:moveTo>
                      <a:pt x="6112" y="1623"/>
                    </a:moveTo>
                    <a:cubicBezTo>
                      <a:pt x="6112" y="1623"/>
                      <a:pt x="6112" y="1623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12" y="1623"/>
                      <a:pt x="6112" y="1623"/>
                    </a:cubicBezTo>
                    <a:close/>
                    <a:moveTo>
                      <a:pt x="1032" y="1"/>
                    </a:moveTo>
                    <a:cubicBezTo>
                      <a:pt x="1032" y="1"/>
                      <a:pt x="1" y="4037"/>
                      <a:pt x="1909" y="6207"/>
                    </a:cubicBezTo>
                    <a:cubicBezTo>
                      <a:pt x="1909" y="6207"/>
                      <a:pt x="3569" y="7701"/>
                      <a:pt x="5835" y="7701"/>
                    </a:cubicBezTo>
                    <a:cubicBezTo>
                      <a:pt x="6447" y="7701"/>
                      <a:pt x="7102" y="7592"/>
                      <a:pt x="7781" y="7316"/>
                    </a:cubicBezTo>
                    <a:cubicBezTo>
                      <a:pt x="7781" y="7316"/>
                      <a:pt x="5635" y="6499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09" y="1623"/>
                      <a:pt x="6104" y="1623"/>
                    </a:cubicBezTo>
                    <a:cubicBezTo>
                      <a:pt x="5980" y="1623"/>
                      <a:pt x="4400" y="1465"/>
                      <a:pt x="10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286;p33">
                <a:extLst>
                  <a:ext uri="{FF2B5EF4-FFF2-40B4-BE49-F238E27FC236}">
                    <a16:creationId xmlns:a16="http://schemas.microsoft.com/office/drawing/2014/main" id="{86A39581-2E55-9C93-8BC4-B4CE132BF9DF}"/>
                  </a:ext>
                </a:extLst>
              </p:cNvPr>
              <p:cNvSpPr/>
              <p:nvPr/>
            </p:nvSpPr>
            <p:spPr>
              <a:xfrm>
                <a:off x="6365722" y="1881228"/>
                <a:ext cx="473459" cy="228024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287;p33">
              <a:extLst>
                <a:ext uri="{FF2B5EF4-FFF2-40B4-BE49-F238E27FC236}">
                  <a16:creationId xmlns:a16="http://schemas.microsoft.com/office/drawing/2014/main" id="{20089F9A-E6D2-7568-50C4-6DC1316C5A99}"/>
                </a:ext>
              </a:extLst>
            </p:cNvPr>
            <p:cNvGrpSpPr/>
            <p:nvPr/>
          </p:nvGrpSpPr>
          <p:grpSpPr>
            <a:xfrm flipH="1">
              <a:off x="998552" y="611191"/>
              <a:ext cx="845522" cy="916625"/>
              <a:chOff x="7511392" y="307000"/>
              <a:chExt cx="863570" cy="936192"/>
            </a:xfrm>
          </p:grpSpPr>
          <p:sp>
            <p:nvSpPr>
              <p:cNvPr id="150" name="Google Shape;288;p33">
                <a:extLst>
                  <a:ext uri="{FF2B5EF4-FFF2-40B4-BE49-F238E27FC236}">
                    <a16:creationId xmlns:a16="http://schemas.microsoft.com/office/drawing/2014/main" id="{4D85C67E-6C45-1BD8-8914-ABAEB776BC9F}"/>
                  </a:ext>
                </a:extLst>
              </p:cNvPr>
              <p:cNvSpPr/>
              <p:nvPr/>
            </p:nvSpPr>
            <p:spPr>
              <a:xfrm>
                <a:off x="7927457" y="838406"/>
                <a:ext cx="447505" cy="404786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5022" extrusionOk="0">
                    <a:moveTo>
                      <a:pt x="2386" y="1"/>
                    </a:moveTo>
                    <a:cubicBezTo>
                      <a:pt x="2386" y="7"/>
                      <a:pt x="1" y="2159"/>
                      <a:pt x="1342" y="4353"/>
                    </a:cubicBezTo>
                    <a:cubicBezTo>
                      <a:pt x="1342" y="4353"/>
                      <a:pt x="2052" y="5021"/>
                      <a:pt x="3210" y="5021"/>
                    </a:cubicBezTo>
                    <a:cubicBezTo>
                      <a:pt x="3863" y="5021"/>
                      <a:pt x="4659" y="4809"/>
                      <a:pt x="5551" y="4144"/>
                    </a:cubicBezTo>
                    <a:cubicBezTo>
                      <a:pt x="5551" y="4144"/>
                      <a:pt x="3280" y="3125"/>
                      <a:pt x="23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289;p33">
                <a:extLst>
                  <a:ext uri="{FF2B5EF4-FFF2-40B4-BE49-F238E27FC236}">
                    <a16:creationId xmlns:a16="http://schemas.microsoft.com/office/drawing/2014/main" id="{E0C5181B-A00C-8235-CFA9-5B41D428019D}"/>
                  </a:ext>
                </a:extLst>
              </p:cNvPr>
              <p:cNvSpPr/>
              <p:nvPr/>
            </p:nvSpPr>
            <p:spPr>
              <a:xfrm>
                <a:off x="7511392" y="307000"/>
                <a:ext cx="787164" cy="882356"/>
              </a:xfrm>
              <a:custGeom>
                <a:avLst/>
                <a:gdLst/>
                <a:ahLst/>
                <a:cxnLst/>
                <a:rect l="l" t="t" r="r" b="b"/>
                <a:pathLst>
                  <a:path w="9766" h="10947" extrusionOk="0">
                    <a:moveTo>
                      <a:pt x="7989" y="0"/>
                    </a:moveTo>
                    <a:cubicBezTo>
                      <a:pt x="7989" y="0"/>
                      <a:pt x="0" y="3476"/>
                      <a:pt x="6504" y="10946"/>
                    </a:cubicBezTo>
                    <a:cubicBezTo>
                      <a:pt x="6504" y="10946"/>
                      <a:pt x="5473" y="8436"/>
                      <a:pt x="9766" y="6141"/>
                    </a:cubicBezTo>
                    <a:cubicBezTo>
                      <a:pt x="9766" y="6141"/>
                      <a:pt x="7917" y="2880"/>
                      <a:pt x="798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" name="Google Shape;290;p33">
              <a:extLst>
                <a:ext uri="{FF2B5EF4-FFF2-40B4-BE49-F238E27FC236}">
                  <a16:creationId xmlns:a16="http://schemas.microsoft.com/office/drawing/2014/main" id="{54530508-0CEB-0CE9-6E29-CEE4C4C58B5D}"/>
                </a:ext>
              </a:extLst>
            </p:cNvPr>
            <p:cNvSpPr/>
            <p:nvPr/>
          </p:nvSpPr>
          <p:spPr>
            <a:xfrm>
              <a:off x="524550" y="4609128"/>
              <a:ext cx="3273253" cy="168873"/>
            </a:xfrm>
            <a:custGeom>
              <a:avLst/>
              <a:gdLst/>
              <a:ahLst/>
              <a:cxnLst/>
              <a:rect l="l" t="t" r="r" b="b"/>
              <a:pathLst>
                <a:path w="17929" h="925" extrusionOk="0">
                  <a:moveTo>
                    <a:pt x="8961" y="1"/>
                  </a:moveTo>
                  <a:cubicBezTo>
                    <a:pt x="4013" y="1"/>
                    <a:pt x="1" y="209"/>
                    <a:pt x="1" y="466"/>
                  </a:cubicBezTo>
                  <a:cubicBezTo>
                    <a:pt x="1" y="722"/>
                    <a:pt x="4013" y="925"/>
                    <a:pt x="8961" y="925"/>
                  </a:cubicBezTo>
                  <a:cubicBezTo>
                    <a:pt x="13916" y="925"/>
                    <a:pt x="17928" y="722"/>
                    <a:pt x="17928" y="466"/>
                  </a:cubicBezTo>
                  <a:cubicBezTo>
                    <a:pt x="17928" y="209"/>
                    <a:pt x="13916" y="1"/>
                    <a:pt x="8961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6" name="Google Shape;291;p33">
              <a:extLst>
                <a:ext uri="{FF2B5EF4-FFF2-40B4-BE49-F238E27FC236}">
                  <a16:creationId xmlns:a16="http://schemas.microsoft.com/office/drawing/2014/main" id="{B311A217-BBA0-8CB3-6D4B-38D07402AFBE}"/>
                </a:ext>
              </a:extLst>
            </p:cNvPr>
            <p:cNvGrpSpPr/>
            <p:nvPr/>
          </p:nvGrpSpPr>
          <p:grpSpPr>
            <a:xfrm>
              <a:off x="813848" y="4145244"/>
              <a:ext cx="2655916" cy="566303"/>
              <a:chOff x="6098010" y="4127346"/>
              <a:chExt cx="2020169" cy="430747"/>
            </a:xfrm>
          </p:grpSpPr>
          <p:sp>
            <p:nvSpPr>
              <p:cNvPr id="135" name="Google Shape;292;p33">
                <a:extLst>
                  <a:ext uri="{FF2B5EF4-FFF2-40B4-BE49-F238E27FC236}">
                    <a16:creationId xmlns:a16="http://schemas.microsoft.com/office/drawing/2014/main" id="{8CC0EF6C-C950-D23E-113E-E614D2A0EBD8}"/>
                  </a:ext>
                </a:extLst>
              </p:cNvPr>
              <p:cNvSpPr/>
              <p:nvPr/>
            </p:nvSpPr>
            <p:spPr>
              <a:xfrm>
                <a:off x="6098010" y="4127346"/>
                <a:ext cx="1162557" cy="430744"/>
              </a:xfrm>
              <a:custGeom>
                <a:avLst/>
                <a:gdLst/>
                <a:ahLst/>
                <a:cxnLst/>
                <a:rect l="l" t="t" r="r" b="b"/>
                <a:pathLst>
                  <a:path w="8372" h="3102" extrusionOk="0">
                    <a:moveTo>
                      <a:pt x="358" y="1"/>
                    </a:moveTo>
                    <a:cubicBezTo>
                      <a:pt x="1" y="1038"/>
                      <a:pt x="1" y="2064"/>
                      <a:pt x="358" y="3101"/>
                    </a:cubicBezTo>
                    <a:lnTo>
                      <a:pt x="8371" y="3101"/>
                    </a:lnTo>
                    <a:lnTo>
                      <a:pt x="837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293;p33">
                <a:extLst>
                  <a:ext uri="{FF2B5EF4-FFF2-40B4-BE49-F238E27FC236}">
                    <a16:creationId xmlns:a16="http://schemas.microsoft.com/office/drawing/2014/main" id="{820D8297-49CD-FA2C-A5E1-98AA8BB13602}"/>
                  </a:ext>
                </a:extLst>
              </p:cNvPr>
              <p:cNvSpPr/>
              <p:nvPr/>
            </p:nvSpPr>
            <p:spPr>
              <a:xfrm>
                <a:off x="6098010" y="4127346"/>
                <a:ext cx="114423" cy="430744"/>
              </a:xfrm>
              <a:custGeom>
                <a:avLst/>
                <a:gdLst/>
                <a:ahLst/>
                <a:cxnLst/>
                <a:rect l="l" t="t" r="r" b="b"/>
                <a:pathLst>
                  <a:path w="824" h="3102" extrusionOk="0">
                    <a:moveTo>
                      <a:pt x="358" y="1"/>
                    </a:moveTo>
                    <a:cubicBezTo>
                      <a:pt x="1" y="1038"/>
                      <a:pt x="1" y="2064"/>
                      <a:pt x="358" y="3101"/>
                    </a:cubicBezTo>
                    <a:lnTo>
                      <a:pt x="794" y="3101"/>
                    </a:lnTo>
                    <a:cubicBezTo>
                      <a:pt x="472" y="2064"/>
                      <a:pt x="484" y="1038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294;p33">
                <a:extLst>
                  <a:ext uri="{FF2B5EF4-FFF2-40B4-BE49-F238E27FC236}">
                    <a16:creationId xmlns:a16="http://schemas.microsoft.com/office/drawing/2014/main" id="{FCE0612E-BDC6-6CAB-864A-DB5670C9200E}"/>
                  </a:ext>
                </a:extLst>
              </p:cNvPr>
              <p:cNvSpPr/>
              <p:nvPr/>
            </p:nvSpPr>
            <p:spPr>
              <a:xfrm>
                <a:off x="6190770" y="4127346"/>
                <a:ext cx="67209" cy="430744"/>
              </a:xfrm>
              <a:custGeom>
                <a:avLst/>
                <a:gdLst/>
                <a:ahLst/>
                <a:cxnLst/>
                <a:rect l="l" t="t" r="r" b="b"/>
                <a:pathLst>
                  <a:path w="484" h="3102" extrusionOk="0">
                    <a:moveTo>
                      <a:pt x="364" y="1"/>
                    </a:moveTo>
                    <a:cubicBezTo>
                      <a:pt x="0" y="1038"/>
                      <a:pt x="0" y="2064"/>
                      <a:pt x="364" y="3101"/>
                    </a:cubicBezTo>
                    <a:lnTo>
                      <a:pt x="483" y="3101"/>
                    </a:lnTo>
                    <a:cubicBezTo>
                      <a:pt x="131" y="2064"/>
                      <a:pt x="131" y="1038"/>
                      <a:pt x="4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295;p33">
                <a:extLst>
                  <a:ext uri="{FF2B5EF4-FFF2-40B4-BE49-F238E27FC236}">
                    <a16:creationId xmlns:a16="http://schemas.microsoft.com/office/drawing/2014/main" id="{D4D51A79-33C3-20F5-0FCD-11EF1D6C890C}"/>
                  </a:ext>
                </a:extLst>
              </p:cNvPr>
              <p:cNvSpPr/>
              <p:nvPr/>
            </p:nvSpPr>
            <p:spPr>
              <a:xfrm>
                <a:off x="7027692" y="4127346"/>
                <a:ext cx="66376" cy="430744"/>
              </a:xfrm>
              <a:custGeom>
                <a:avLst/>
                <a:gdLst/>
                <a:ahLst/>
                <a:cxnLst/>
                <a:rect l="l" t="t" r="r" b="b"/>
                <a:pathLst>
                  <a:path w="478" h="3102" extrusionOk="0">
                    <a:moveTo>
                      <a:pt x="359" y="1"/>
                    </a:moveTo>
                    <a:cubicBezTo>
                      <a:pt x="1" y="1038"/>
                      <a:pt x="1" y="2064"/>
                      <a:pt x="359" y="3101"/>
                    </a:cubicBezTo>
                    <a:lnTo>
                      <a:pt x="478" y="3101"/>
                    </a:lnTo>
                    <a:cubicBezTo>
                      <a:pt x="126" y="2064"/>
                      <a:pt x="126" y="1038"/>
                      <a:pt x="4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296;p33">
                <a:extLst>
                  <a:ext uri="{FF2B5EF4-FFF2-40B4-BE49-F238E27FC236}">
                    <a16:creationId xmlns:a16="http://schemas.microsoft.com/office/drawing/2014/main" id="{AD854436-F3BA-9389-FDCC-20857FF9D36F}"/>
                  </a:ext>
                </a:extLst>
              </p:cNvPr>
              <p:cNvSpPr/>
              <p:nvPr/>
            </p:nvSpPr>
            <p:spPr>
              <a:xfrm>
                <a:off x="7185856" y="4127346"/>
                <a:ext cx="932323" cy="46518"/>
              </a:xfrm>
              <a:custGeom>
                <a:avLst/>
                <a:gdLst/>
                <a:ahLst/>
                <a:cxnLst/>
                <a:rect l="l" t="t" r="r" b="b"/>
                <a:pathLst>
                  <a:path w="6714" h="335" extrusionOk="0">
                    <a:moveTo>
                      <a:pt x="1" y="1"/>
                    </a:moveTo>
                    <a:lnTo>
                      <a:pt x="1" y="335"/>
                    </a:lnTo>
                    <a:lnTo>
                      <a:pt x="6714" y="335"/>
                    </a:lnTo>
                    <a:lnTo>
                      <a:pt x="6714" y="1"/>
                    </a:lnTo>
                    <a:close/>
                  </a:path>
                </a:pathLst>
              </a:custGeom>
              <a:solidFill>
                <a:srgbClr val="C4BD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297;p33">
                <a:extLst>
                  <a:ext uri="{FF2B5EF4-FFF2-40B4-BE49-F238E27FC236}">
                    <a16:creationId xmlns:a16="http://schemas.microsoft.com/office/drawing/2014/main" id="{C02912B1-E49E-36B8-CF72-8CDA647C9CF8}"/>
                  </a:ext>
                </a:extLst>
              </p:cNvPr>
              <p:cNvSpPr/>
              <p:nvPr/>
            </p:nvSpPr>
            <p:spPr>
              <a:xfrm>
                <a:off x="7185856" y="4511575"/>
                <a:ext cx="932323" cy="46518"/>
              </a:xfrm>
              <a:custGeom>
                <a:avLst/>
                <a:gdLst/>
                <a:ahLst/>
                <a:cxnLst/>
                <a:rect l="l" t="t" r="r" b="b"/>
                <a:pathLst>
                  <a:path w="6714" h="335" extrusionOk="0">
                    <a:moveTo>
                      <a:pt x="1" y="0"/>
                    </a:moveTo>
                    <a:lnTo>
                      <a:pt x="1" y="334"/>
                    </a:lnTo>
                    <a:lnTo>
                      <a:pt x="6714" y="334"/>
                    </a:lnTo>
                    <a:lnTo>
                      <a:pt x="6714" y="0"/>
                    </a:lnTo>
                    <a:close/>
                  </a:path>
                </a:pathLst>
              </a:custGeom>
              <a:solidFill>
                <a:srgbClr val="C4BD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298;p33">
                <a:extLst>
                  <a:ext uri="{FF2B5EF4-FFF2-40B4-BE49-F238E27FC236}">
                    <a16:creationId xmlns:a16="http://schemas.microsoft.com/office/drawing/2014/main" id="{16A12A48-5F1F-C199-793D-1B047CE9F05C}"/>
                  </a:ext>
                </a:extLst>
              </p:cNvPr>
              <p:cNvSpPr/>
              <p:nvPr/>
            </p:nvSpPr>
            <p:spPr>
              <a:xfrm>
                <a:off x="7199881" y="4175392"/>
                <a:ext cx="887748" cy="336319"/>
              </a:xfrm>
              <a:custGeom>
                <a:avLst/>
                <a:gdLst/>
                <a:ahLst/>
                <a:cxnLst/>
                <a:rect l="l" t="t" r="r" b="b"/>
                <a:pathLst>
                  <a:path w="6393" h="2422" extrusionOk="0">
                    <a:moveTo>
                      <a:pt x="281" y="1"/>
                    </a:moveTo>
                    <a:cubicBezTo>
                      <a:pt x="1" y="806"/>
                      <a:pt x="1" y="1616"/>
                      <a:pt x="281" y="2421"/>
                    </a:cubicBezTo>
                    <a:lnTo>
                      <a:pt x="6392" y="2421"/>
                    </a:lnTo>
                    <a:cubicBezTo>
                      <a:pt x="6344" y="2296"/>
                      <a:pt x="6303" y="2159"/>
                      <a:pt x="6273" y="2034"/>
                    </a:cubicBezTo>
                    <a:cubicBezTo>
                      <a:pt x="6261" y="2016"/>
                      <a:pt x="6261" y="2004"/>
                      <a:pt x="6261" y="1992"/>
                    </a:cubicBezTo>
                    <a:cubicBezTo>
                      <a:pt x="6231" y="1873"/>
                      <a:pt x="6213" y="1754"/>
                      <a:pt x="6195" y="1634"/>
                    </a:cubicBezTo>
                    <a:cubicBezTo>
                      <a:pt x="6189" y="1622"/>
                      <a:pt x="6189" y="1605"/>
                      <a:pt x="6189" y="1593"/>
                    </a:cubicBezTo>
                    <a:cubicBezTo>
                      <a:pt x="6171" y="1473"/>
                      <a:pt x="6166" y="1354"/>
                      <a:pt x="6166" y="1235"/>
                    </a:cubicBezTo>
                    <a:lnTo>
                      <a:pt x="6166" y="1187"/>
                    </a:lnTo>
                    <a:cubicBezTo>
                      <a:pt x="6166" y="1068"/>
                      <a:pt x="6171" y="949"/>
                      <a:pt x="6189" y="829"/>
                    </a:cubicBezTo>
                    <a:cubicBezTo>
                      <a:pt x="6195" y="818"/>
                      <a:pt x="6195" y="806"/>
                      <a:pt x="6195" y="788"/>
                    </a:cubicBezTo>
                    <a:cubicBezTo>
                      <a:pt x="6213" y="669"/>
                      <a:pt x="6231" y="549"/>
                      <a:pt x="6261" y="430"/>
                    </a:cubicBezTo>
                    <a:cubicBezTo>
                      <a:pt x="6261" y="418"/>
                      <a:pt x="6273" y="400"/>
                      <a:pt x="6273" y="388"/>
                    </a:cubicBezTo>
                    <a:cubicBezTo>
                      <a:pt x="6303" y="257"/>
                      <a:pt x="6344" y="126"/>
                      <a:pt x="639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299;p33">
                <a:extLst>
                  <a:ext uri="{FF2B5EF4-FFF2-40B4-BE49-F238E27FC236}">
                    <a16:creationId xmlns:a16="http://schemas.microsoft.com/office/drawing/2014/main" id="{4F438609-D69E-6109-81C6-E3FD82D9105D}"/>
                  </a:ext>
                </a:extLst>
              </p:cNvPr>
              <p:cNvSpPr/>
              <p:nvPr/>
            </p:nvSpPr>
            <p:spPr>
              <a:xfrm>
                <a:off x="7308332" y="4227604"/>
                <a:ext cx="762633" cy="6804"/>
              </a:xfrm>
              <a:custGeom>
                <a:avLst/>
                <a:gdLst/>
                <a:ahLst/>
                <a:cxnLst/>
                <a:rect l="l" t="t" r="r" b="b"/>
                <a:pathLst>
                  <a:path w="5492" h="49" extrusionOk="0">
                    <a:moveTo>
                      <a:pt x="25" y="0"/>
                    </a:moveTo>
                    <a:cubicBezTo>
                      <a:pt x="13" y="0"/>
                      <a:pt x="1" y="12"/>
                      <a:pt x="1" y="24"/>
                    </a:cubicBezTo>
                    <a:cubicBezTo>
                      <a:pt x="1" y="42"/>
                      <a:pt x="13" y="48"/>
                      <a:pt x="25" y="48"/>
                    </a:cubicBezTo>
                    <a:lnTo>
                      <a:pt x="5480" y="48"/>
                    </a:lnTo>
                    <a:cubicBezTo>
                      <a:pt x="5480" y="30"/>
                      <a:pt x="5492" y="18"/>
                      <a:pt x="549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300;p33">
                <a:extLst>
                  <a:ext uri="{FF2B5EF4-FFF2-40B4-BE49-F238E27FC236}">
                    <a16:creationId xmlns:a16="http://schemas.microsoft.com/office/drawing/2014/main" id="{6C95FBE3-7AD7-0674-E23F-878788DF68C8}"/>
                  </a:ext>
                </a:extLst>
              </p:cNvPr>
              <p:cNvSpPr/>
              <p:nvPr/>
            </p:nvSpPr>
            <p:spPr>
              <a:xfrm>
                <a:off x="7363877" y="4283843"/>
                <a:ext cx="695562" cy="5971"/>
              </a:xfrm>
              <a:custGeom>
                <a:avLst/>
                <a:gdLst/>
                <a:ahLst/>
                <a:cxnLst/>
                <a:rect l="l" t="t" r="r" b="b"/>
                <a:pathLst>
                  <a:path w="5009" h="43" extrusionOk="0">
                    <a:moveTo>
                      <a:pt x="24" y="1"/>
                    </a:moveTo>
                    <a:cubicBezTo>
                      <a:pt x="6" y="1"/>
                      <a:pt x="0" y="7"/>
                      <a:pt x="0" y="25"/>
                    </a:cubicBezTo>
                    <a:cubicBezTo>
                      <a:pt x="0" y="37"/>
                      <a:pt x="6" y="43"/>
                      <a:pt x="24" y="43"/>
                    </a:cubicBezTo>
                    <a:lnTo>
                      <a:pt x="4996" y="43"/>
                    </a:lnTo>
                    <a:cubicBezTo>
                      <a:pt x="5008" y="31"/>
                      <a:pt x="5008" y="13"/>
                      <a:pt x="500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301;p33">
                <a:extLst>
                  <a:ext uri="{FF2B5EF4-FFF2-40B4-BE49-F238E27FC236}">
                    <a16:creationId xmlns:a16="http://schemas.microsoft.com/office/drawing/2014/main" id="{29A5936A-9275-CB1D-800E-D10F9078C85C}"/>
                  </a:ext>
                </a:extLst>
              </p:cNvPr>
              <p:cNvSpPr/>
              <p:nvPr/>
            </p:nvSpPr>
            <p:spPr>
              <a:xfrm>
                <a:off x="7288475" y="4339387"/>
                <a:ext cx="767632" cy="6665"/>
              </a:xfrm>
              <a:custGeom>
                <a:avLst/>
                <a:gdLst/>
                <a:ahLst/>
                <a:cxnLst/>
                <a:rect l="l" t="t" r="r" b="b"/>
                <a:pathLst>
                  <a:path w="5528" h="48" extrusionOk="0">
                    <a:moveTo>
                      <a:pt x="19" y="0"/>
                    </a:moveTo>
                    <a:cubicBezTo>
                      <a:pt x="7" y="0"/>
                      <a:pt x="1" y="12"/>
                      <a:pt x="1" y="24"/>
                    </a:cubicBezTo>
                    <a:cubicBezTo>
                      <a:pt x="1" y="42"/>
                      <a:pt x="7" y="48"/>
                      <a:pt x="19" y="48"/>
                    </a:cubicBezTo>
                    <a:lnTo>
                      <a:pt x="5528" y="48"/>
                    </a:lnTo>
                    <a:lnTo>
                      <a:pt x="552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302;p33">
                <a:extLst>
                  <a:ext uri="{FF2B5EF4-FFF2-40B4-BE49-F238E27FC236}">
                    <a16:creationId xmlns:a16="http://schemas.microsoft.com/office/drawing/2014/main" id="{32C23C62-CADA-8BF7-55A6-B1166C13B084}"/>
                  </a:ext>
                </a:extLst>
              </p:cNvPr>
              <p:cNvSpPr/>
              <p:nvPr/>
            </p:nvSpPr>
            <p:spPr>
              <a:xfrm>
                <a:off x="7344020" y="4395626"/>
                <a:ext cx="715420" cy="5971"/>
              </a:xfrm>
              <a:custGeom>
                <a:avLst/>
                <a:gdLst/>
                <a:ahLst/>
                <a:cxnLst/>
                <a:rect l="l" t="t" r="r" b="b"/>
                <a:pathLst>
                  <a:path w="5152" h="43" extrusionOk="0">
                    <a:moveTo>
                      <a:pt x="24" y="1"/>
                    </a:moveTo>
                    <a:cubicBezTo>
                      <a:pt x="6" y="1"/>
                      <a:pt x="0" y="7"/>
                      <a:pt x="0" y="25"/>
                    </a:cubicBezTo>
                    <a:cubicBezTo>
                      <a:pt x="0" y="36"/>
                      <a:pt x="6" y="42"/>
                      <a:pt x="24" y="42"/>
                    </a:cubicBezTo>
                    <a:lnTo>
                      <a:pt x="5151" y="42"/>
                    </a:lnTo>
                    <a:lnTo>
                      <a:pt x="515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303;p33">
                <a:extLst>
                  <a:ext uri="{FF2B5EF4-FFF2-40B4-BE49-F238E27FC236}">
                    <a16:creationId xmlns:a16="http://schemas.microsoft.com/office/drawing/2014/main" id="{EDB2F3D9-B4C9-94DD-9EFD-8C0EF120E61A}"/>
                  </a:ext>
                </a:extLst>
              </p:cNvPr>
              <p:cNvSpPr/>
              <p:nvPr/>
            </p:nvSpPr>
            <p:spPr>
              <a:xfrm>
                <a:off x="7308332" y="4451170"/>
                <a:ext cx="762633" cy="6665"/>
              </a:xfrm>
              <a:custGeom>
                <a:avLst/>
                <a:gdLst/>
                <a:ahLst/>
                <a:cxnLst/>
                <a:rect l="l" t="t" r="r" b="b"/>
                <a:pathLst>
                  <a:path w="5492" h="48" extrusionOk="0">
                    <a:moveTo>
                      <a:pt x="25" y="0"/>
                    </a:moveTo>
                    <a:cubicBezTo>
                      <a:pt x="13" y="0"/>
                      <a:pt x="1" y="12"/>
                      <a:pt x="1" y="24"/>
                    </a:cubicBezTo>
                    <a:cubicBezTo>
                      <a:pt x="1" y="42"/>
                      <a:pt x="13" y="48"/>
                      <a:pt x="25" y="48"/>
                    </a:cubicBezTo>
                    <a:lnTo>
                      <a:pt x="5492" y="48"/>
                    </a:lnTo>
                    <a:cubicBezTo>
                      <a:pt x="5480" y="30"/>
                      <a:pt x="5480" y="18"/>
                      <a:pt x="54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304;p33">
                <a:extLst>
                  <a:ext uri="{FF2B5EF4-FFF2-40B4-BE49-F238E27FC236}">
                    <a16:creationId xmlns:a16="http://schemas.microsoft.com/office/drawing/2014/main" id="{2D83E2E7-A200-2C44-4ADF-311AA8A2CAAB}"/>
                  </a:ext>
                </a:extLst>
              </p:cNvPr>
              <p:cNvSpPr/>
              <p:nvPr/>
            </p:nvSpPr>
            <p:spPr>
              <a:xfrm>
                <a:off x="7237235" y="4175392"/>
                <a:ext cx="850394" cy="336319"/>
              </a:xfrm>
              <a:custGeom>
                <a:avLst/>
                <a:gdLst/>
                <a:ahLst/>
                <a:cxnLst/>
                <a:rect l="l" t="t" r="r" b="b"/>
                <a:pathLst>
                  <a:path w="6124" h="2422" extrusionOk="0">
                    <a:moveTo>
                      <a:pt x="0" y="1"/>
                    </a:moveTo>
                    <a:cubicBezTo>
                      <a:pt x="0" y="1"/>
                      <a:pt x="3440" y="806"/>
                      <a:pt x="5169" y="2421"/>
                    </a:cubicBezTo>
                    <a:lnTo>
                      <a:pt x="6123" y="2421"/>
                    </a:lnTo>
                    <a:cubicBezTo>
                      <a:pt x="6075" y="2296"/>
                      <a:pt x="6034" y="2159"/>
                      <a:pt x="6004" y="2034"/>
                    </a:cubicBezTo>
                    <a:cubicBezTo>
                      <a:pt x="5992" y="2016"/>
                      <a:pt x="5992" y="2004"/>
                      <a:pt x="5986" y="1992"/>
                    </a:cubicBezTo>
                    <a:cubicBezTo>
                      <a:pt x="5956" y="1873"/>
                      <a:pt x="5932" y="1754"/>
                      <a:pt x="5920" y="1634"/>
                    </a:cubicBezTo>
                    <a:cubicBezTo>
                      <a:pt x="5908" y="1622"/>
                      <a:pt x="5908" y="1605"/>
                      <a:pt x="5908" y="1593"/>
                    </a:cubicBezTo>
                    <a:cubicBezTo>
                      <a:pt x="5897" y="1473"/>
                      <a:pt x="5891" y="1354"/>
                      <a:pt x="5891" y="1235"/>
                    </a:cubicBezTo>
                    <a:lnTo>
                      <a:pt x="5891" y="1187"/>
                    </a:lnTo>
                    <a:cubicBezTo>
                      <a:pt x="5891" y="1068"/>
                      <a:pt x="5897" y="949"/>
                      <a:pt x="5908" y="829"/>
                    </a:cubicBezTo>
                    <a:cubicBezTo>
                      <a:pt x="5920" y="818"/>
                      <a:pt x="5920" y="806"/>
                      <a:pt x="5920" y="788"/>
                    </a:cubicBezTo>
                    <a:cubicBezTo>
                      <a:pt x="5932" y="669"/>
                      <a:pt x="5956" y="549"/>
                      <a:pt x="5986" y="430"/>
                    </a:cubicBezTo>
                    <a:cubicBezTo>
                      <a:pt x="5986" y="418"/>
                      <a:pt x="5992" y="400"/>
                      <a:pt x="5992" y="388"/>
                    </a:cubicBezTo>
                    <a:cubicBezTo>
                      <a:pt x="6022" y="257"/>
                      <a:pt x="6069" y="126"/>
                      <a:pt x="6111" y="1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305;p33">
                <a:extLst>
                  <a:ext uri="{FF2B5EF4-FFF2-40B4-BE49-F238E27FC236}">
                    <a16:creationId xmlns:a16="http://schemas.microsoft.com/office/drawing/2014/main" id="{5DC246F1-910F-2D64-04AD-6BAD06979916}"/>
                  </a:ext>
                </a:extLst>
              </p:cNvPr>
              <p:cNvSpPr/>
              <p:nvPr/>
            </p:nvSpPr>
            <p:spPr>
              <a:xfrm>
                <a:off x="7129617" y="4127346"/>
                <a:ext cx="987729" cy="430744"/>
              </a:xfrm>
              <a:custGeom>
                <a:avLst/>
                <a:gdLst/>
                <a:ahLst/>
                <a:cxnLst/>
                <a:rect l="l" t="t" r="r" b="b"/>
                <a:pathLst>
                  <a:path w="7113" h="3102" extrusionOk="0">
                    <a:moveTo>
                      <a:pt x="471" y="1"/>
                    </a:moveTo>
                    <a:cubicBezTo>
                      <a:pt x="471" y="1"/>
                      <a:pt x="60" y="561"/>
                      <a:pt x="30" y="1509"/>
                    </a:cubicBezTo>
                    <a:cubicBezTo>
                      <a:pt x="0" y="2451"/>
                      <a:pt x="268" y="3101"/>
                      <a:pt x="268" y="3101"/>
                    </a:cubicBezTo>
                    <a:lnTo>
                      <a:pt x="7113" y="3101"/>
                    </a:lnTo>
                    <a:lnTo>
                      <a:pt x="7113" y="2767"/>
                    </a:lnTo>
                    <a:lnTo>
                      <a:pt x="775" y="2767"/>
                    </a:lnTo>
                    <a:cubicBezTo>
                      <a:pt x="775" y="2767"/>
                      <a:pt x="549" y="2058"/>
                      <a:pt x="567" y="1497"/>
                    </a:cubicBezTo>
                    <a:cubicBezTo>
                      <a:pt x="590" y="943"/>
                      <a:pt x="698" y="454"/>
                      <a:pt x="775" y="335"/>
                    </a:cubicBezTo>
                    <a:lnTo>
                      <a:pt x="7113" y="335"/>
                    </a:lnTo>
                    <a:lnTo>
                      <a:pt x="711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306;p33">
                <a:extLst>
                  <a:ext uri="{FF2B5EF4-FFF2-40B4-BE49-F238E27FC236}">
                    <a16:creationId xmlns:a16="http://schemas.microsoft.com/office/drawing/2014/main" id="{62C542AF-F8CD-1116-CFA6-522CE4DE0BA4}"/>
                  </a:ext>
                </a:extLst>
              </p:cNvPr>
              <p:cNvSpPr/>
              <p:nvPr/>
            </p:nvSpPr>
            <p:spPr>
              <a:xfrm>
                <a:off x="7080737" y="4127346"/>
                <a:ext cx="114423" cy="430744"/>
              </a:xfrm>
              <a:custGeom>
                <a:avLst/>
                <a:gdLst/>
                <a:ahLst/>
                <a:cxnLst/>
                <a:rect l="l" t="t" r="r" b="b"/>
                <a:pathLst>
                  <a:path w="824" h="3102" extrusionOk="0">
                    <a:moveTo>
                      <a:pt x="364" y="1"/>
                    </a:moveTo>
                    <a:cubicBezTo>
                      <a:pt x="0" y="1038"/>
                      <a:pt x="0" y="2064"/>
                      <a:pt x="364" y="3101"/>
                    </a:cubicBezTo>
                    <a:lnTo>
                      <a:pt x="793" y="3101"/>
                    </a:lnTo>
                    <a:cubicBezTo>
                      <a:pt x="471" y="2064"/>
                      <a:pt x="489" y="1038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307;p33">
              <a:extLst>
                <a:ext uri="{FF2B5EF4-FFF2-40B4-BE49-F238E27FC236}">
                  <a16:creationId xmlns:a16="http://schemas.microsoft.com/office/drawing/2014/main" id="{C32D22D9-212E-AE8A-985D-CCF09209B858}"/>
                </a:ext>
              </a:extLst>
            </p:cNvPr>
            <p:cNvGrpSpPr/>
            <p:nvPr/>
          </p:nvGrpSpPr>
          <p:grpSpPr>
            <a:xfrm>
              <a:off x="1139576" y="1451653"/>
              <a:ext cx="2741920" cy="2134502"/>
              <a:chOff x="6328726" y="268400"/>
              <a:chExt cx="1863097" cy="1450168"/>
            </a:xfrm>
          </p:grpSpPr>
          <p:sp>
            <p:nvSpPr>
              <p:cNvPr id="107" name="Google Shape;308;p33">
                <a:extLst>
                  <a:ext uri="{FF2B5EF4-FFF2-40B4-BE49-F238E27FC236}">
                    <a16:creationId xmlns:a16="http://schemas.microsoft.com/office/drawing/2014/main" id="{5FC69389-FDD3-0809-1120-5F1C13EFC5B0}"/>
                  </a:ext>
                </a:extLst>
              </p:cNvPr>
              <p:cNvSpPr/>
              <p:nvPr/>
            </p:nvSpPr>
            <p:spPr>
              <a:xfrm>
                <a:off x="7246326" y="450597"/>
                <a:ext cx="869827" cy="133412"/>
              </a:xfrm>
              <a:custGeom>
                <a:avLst/>
                <a:gdLst/>
                <a:ahLst/>
                <a:cxnLst/>
                <a:rect l="l" t="t" r="r" b="b"/>
                <a:pathLst>
                  <a:path w="11162" h="1712" extrusionOk="0">
                    <a:moveTo>
                      <a:pt x="3126" y="1"/>
                    </a:moveTo>
                    <a:cubicBezTo>
                      <a:pt x="2077" y="1"/>
                      <a:pt x="1062" y="103"/>
                      <a:pt x="0" y="262"/>
                    </a:cubicBezTo>
                    <a:lnTo>
                      <a:pt x="167" y="1711"/>
                    </a:lnTo>
                    <a:cubicBezTo>
                      <a:pt x="167" y="1711"/>
                      <a:pt x="1049" y="1086"/>
                      <a:pt x="3184" y="1086"/>
                    </a:cubicBezTo>
                    <a:cubicBezTo>
                      <a:pt x="3507" y="1086"/>
                      <a:pt x="3858" y="1100"/>
                      <a:pt x="4239" y="1133"/>
                    </a:cubicBezTo>
                    <a:cubicBezTo>
                      <a:pt x="5184" y="1217"/>
                      <a:pt x="6318" y="1285"/>
                      <a:pt x="7379" y="1285"/>
                    </a:cubicBezTo>
                    <a:cubicBezTo>
                      <a:pt x="9403" y="1285"/>
                      <a:pt x="11162" y="1038"/>
                      <a:pt x="10833" y="185"/>
                    </a:cubicBezTo>
                    <a:cubicBezTo>
                      <a:pt x="10809" y="124"/>
                      <a:pt x="10754" y="90"/>
                      <a:pt x="10698" y="90"/>
                    </a:cubicBezTo>
                    <a:cubicBezTo>
                      <a:pt x="10655" y="90"/>
                      <a:pt x="10611" y="111"/>
                      <a:pt x="10583" y="155"/>
                    </a:cubicBezTo>
                    <a:cubicBezTo>
                      <a:pt x="10404" y="425"/>
                      <a:pt x="9965" y="857"/>
                      <a:pt x="8984" y="857"/>
                    </a:cubicBezTo>
                    <a:cubicBezTo>
                      <a:pt x="8622" y="857"/>
                      <a:pt x="8186" y="798"/>
                      <a:pt x="7661" y="650"/>
                    </a:cubicBezTo>
                    <a:cubicBezTo>
                      <a:pt x="5966" y="181"/>
                      <a:pt x="4516" y="1"/>
                      <a:pt x="312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309;p33">
                <a:extLst>
                  <a:ext uri="{FF2B5EF4-FFF2-40B4-BE49-F238E27FC236}">
                    <a16:creationId xmlns:a16="http://schemas.microsoft.com/office/drawing/2014/main" id="{9EDB40A9-5E88-5526-812C-A705327A8477}"/>
                  </a:ext>
                </a:extLst>
              </p:cNvPr>
              <p:cNvSpPr/>
              <p:nvPr/>
            </p:nvSpPr>
            <p:spPr>
              <a:xfrm>
                <a:off x="6414836" y="471014"/>
                <a:ext cx="844578" cy="222093"/>
              </a:xfrm>
              <a:custGeom>
                <a:avLst/>
                <a:gdLst/>
                <a:ahLst/>
                <a:cxnLst/>
                <a:rect l="l" t="t" r="r" b="b"/>
                <a:pathLst>
                  <a:path w="10838" h="2850" extrusionOk="0">
                    <a:moveTo>
                      <a:pt x="10688" y="0"/>
                    </a:moveTo>
                    <a:cubicBezTo>
                      <a:pt x="8196" y="149"/>
                      <a:pt x="6014" y="537"/>
                      <a:pt x="3277" y="1968"/>
                    </a:cubicBezTo>
                    <a:cubicBezTo>
                      <a:pt x="2509" y="2368"/>
                      <a:pt x="1914" y="2505"/>
                      <a:pt x="1459" y="2505"/>
                    </a:cubicBezTo>
                    <a:cubicBezTo>
                      <a:pt x="859" y="2505"/>
                      <a:pt x="503" y="2267"/>
                      <a:pt x="320" y="2087"/>
                    </a:cubicBezTo>
                    <a:cubicBezTo>
                      <a:pt x="292" y="2059"/>
                      <a:pt x="257" y="2046"/>
                      <a:pt x="223" y="2046"/>
                    </a:cubicBezTo>
                    <a:cubicBezTo>
                      <a:pt x="155" y="2046"/>
                      <a:pt x="90" y="2095"/>
                      <a:pt x="82" y="2170"/>
                    </a:cubicBezTo>
                    <a:cubicBezTo>
                      <a:pt x="1" y="2663"/>
                      <a:pt x="490" y="2850"/>
                      <a:pt x="1272" y="2850"/>
                    </a:cubicBezTo>
                    <a:cubicBezTo>
                      <a:pt x="2678" y="2850"/>
                      <a:pt x="5032" y="2246"/>
                      <a:pt x="6729" y="1729"/>
                    </a:cubicBezTo>
                    <a:cubicBezTo>
                      <a:pt x="7925" y="1367"/>
                      <a:pt x="8850" y="1264"/>
                      <a:pt x="9516" y="1264"/>
                    </a:cubicBezTo>
                    <a:cubicBezTo>
                      <a:pt x="10407" y="1264"/>
                      <a:pt x="10837" y="1449"/>
                      <a:pt x="10837" y="1449"/>
                    </a:cubicBezTo>
                    <a:lnTo>
                      <a:pt x="1068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310;p33">
                <a:extLst>
                  <a:ext uri="{FF2B5EF4-FFF2-40B4-BE49-F238E27FC236}">
                    <a16:creationId xmlns:a16="http://schemas.microsoft.com/office/drawing/2014/main" id="{DDCF0453-5BAA-6C3F-ACE2-EDDDC7F37682}"/>
                  </a:ext>
                </a:extLst>
              </p:cNvPr>
              <p:cNvSpPr/>
              <p:nvPr/>
            </p:nvSpPr>
            <p:spPr>
              <a:xfrm>
                <a:off x="7204011" y="473741"/>
                <a:ext cx="17300" cy="99513"/>
              </a:xfrm>
              <a:custGeom>
                <a:avLst/>
                <a:gdLst/>
                <a:ahLst/>
                <a:cxnLst/>
                <a:rect l="l" t="t" r="r" b="b"/>
                <a:pathLst>
                  <a:path w="222" h="1277" extrusionOk="0">
                    <a:moveTo>
                      <a:pt x="62" y="0"/>
                    </a:moveTo>
                    <a:cubicBezTo>
                      <a:pt x="53" y="0"/>
                      <a:pt x="45" y="2"/>
                      <a:pt x="36" y="7"/>
                    </a:cubicBezTo>
                    <a:lnTo>
                      <a:pt x="1" y="1259"/>
                    </a:lnTo>
                    <a:lnTo>
                      <a:pt x="173" y="1277"/>
                    </a:lnTo>
                    <a:lnTo>
                      <a:pt x="221" y="174"/>
                    </a:lnTo>
                    <a:cubicBezTo>
                      <a:pt x="221" y="174"/>
                      <a:pt x="139" y="0"/>
                      <a:pt x="62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311;p33">
                <a:extLst>
                  <a:ext uri="{FF2B5EF4-FFF2-40B4-BE49-F238E27FC236}">
                    <a16:creationId xmlns:a16="http://schemas.microsoft.com/office/drawing/2014/main" id="{1F2C7586-D9A6-386E-CA25-ECE31255E445}"/>
                  </a:ext>
                </a:extLst>
              </p:cNvPr>
              <p:cNvSpPr/>
              <p:nvPr/>
            </p:nvSpPr>
            <p:spPr>
              <a:xfrm>
                <a:off x="7286303" y="462909"/>
                <a:ext cx="26028" cy="102942"/>
              </a:xfrm>
              <a:custGeom>
                <a:avLst/>
                <a:gdLst/>
                <a:ahLst/>
                <a:cxnLst/>
                <a:rect l="l" t="t" r="r" b="b"/>
                <a:pathLst>
                  <a:path w="334" h="1321" extrusionOk="0">
                    <a:moveTo>
                      <a:pt x="192" y="0"/>
                    </a:moveTo>
                    <a:cubicBezTo>
                      <a:pt x="105" y="0"/>
                      <a:pt x="0" y="212"/>
                      <a:pt x="6" y="218"/>
                    </a:cubicBezTo>
                    <a:lnTo>
                      <a:pt x="143" y="1321"/>
                    </a:lnTo>
                    <a:lnTo>
                      <a:pt x="334" y="1255"/>
                    </a:lnTo>
                    <a:lnTo>
                      <a:pt x="209" y="3"/>
                    </a:lnTo>
                    <a:cubicBezTo>
                      <a:pt x="203" y="1"/>
                      <a:pt x="198" y="0"/>
                      <a:pt x="192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312;p33">
                <a:extLst>
                  <a:ext uri="{FF2B5EF4-FFF2-40B4-BE49-F238E27FC236}">
                    <a16:creationId xmlns:a16="http://schemas.microsoft.com/office/drawing/2014/main" id="{68268A24-B3FB-D2C8-71E3-9681444238A9}"/>
                  </a:ext>
                </a:extLst>
              </p:cNvPr>
              <p:cNvSpPr/>
              <p:nvPr/>
            </p:nvSpPr>
            <p:spPr>
              <a:xfrm>
                <a:off x="7168710" y="436180"/>
                <a:ext cx="167778" cy="1184342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15198" extrusionOk="0">
                    <a:moveTo>
                      <a:pt x="1139" y="0"/>
                    </a:moveTo>
                    <a:cubicBezTo>
                      <a:pt x="877" y="0"/>
                      <a:pt x="668" y="203"/>
                      <a:pt x="650" y="465"/>
                    </a:cubicBezTo>
                    <a:lnTo>
                      <a:pt x="644" y="644"/>
                    </a:lnTo>
                    <a:lnTo>
                      <a:pt x="638" y="871"/>
                    </a:lnTo>
                    <a:lnTo>
                      <a:pt x="591" y="1926"/>
                    </a:lnTo>
                    <a:lnTo>
                      <a:pt x="203" y="10392"/>
                    </a:lnTo>
                    <a:lnTo>
                      <a:pt x="197" y="10499"/>
                    </a:lnTo>
                    <a:lnTo>
                      <a:pt x="191" y="10666"/>
                    </a:lnTo>
                    <a:lnTo>
                      <a:pt x="179" y="10982"/>
                    </a:lnTo>
                    <a:lnTo>
                      <a:pt x="167" y="11143"/>
                    </a:lnTo>
                    <a:lnTo>
                      <a:pt x="161" y="11256"/>
                    </a:lnTo>
                    <a:lnTo>
                      <a:pt x="30" y="14094"/>
                    </a:lnTo>
                    <a:cubicBezTo>
                      <a:pt x="0" y="14696"/>
                      <a:pt x="477" y="15197"/>
                      <a:pt x="1080" y="15197"/>
                    </a:cubicBezTo>
                    <a:cubicBezTo>
                      <a:pt x="1676" y="15197"/>
                      <a:pt x="2153" y="14696"/>
                      <a:pt x="2141" y="14100"/>
                    </a:cubicBezTo>
                    <a:lnTo>
                      <a:pt x="2039" y="11244"/>
                    </a:lnTo>
                    <a:lnTo>
                      <a:pt x="2033" y="11137"/>
                    </a:lnTo>
                    <a:lnTo>
                      <a:pt x="2022" y="10970"/>
                    </a:lnTo>
                    <a:lnTo>
                      <a:pt x="2010" y="10660"/>
                    </a:lnTo>
                    <a:lnTo>
                      <a:pt x="2004" y="10493"/>
                    </a:lnTo>
                    <a:lnTo>
                      <a:pt x="1992" y="10380"/>
                    </a:lnTo>
                    <a:lnTo>
                      <a:pt x="1676" y="1908"/>
                    </a:lnTo>
                    <a:lnTo>
                      <a:pt x="1634" y="841"/>
                    </a:lnTo>
                    <a:lnTo>
                      <a:pt x="1628" y="632"/>
                    </a:lnTo>
                    <a:lnTo>
                      <a:pt x="1622" y="465"/>
                    </a:lnTo>
                    <a:cubicBezTo>
                      <a:pt x="1616" y="334"/>
                      <a:pt x="1562" y="215"/>
                      <a:pt x="1473" y="137"/>
                    </a:cubicBezTo>
                    <a:cubicBezTo>
                      <a:pt x="1384" y="54"/>
                      <a:pt x="1270" y="0"/>
                      <a:pt x="113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313;p33">
                <a:extLst>
                  <a:ext uri="{FF2B5EF4-FFF2-40B4-BE49-F238E27FC236}">
                    <a16:creationId xmlns:a16="http://schemas.microsoft.com/office/drawing/2014/main" id="{CE523922-F3C5-1C01-DD7B-DDD142BE295D}"/>
                  </a:ext>
                </a:extLst>
              </p:cNvPr>
              <p:cNvSpPr/>
              <p:nvPr/>
            </p:nvSpPr>
            <p:spPr>
              <a:xfrm>
                <a:off x="7191932" y="268400"/>
                <a:ext cx="129671" cy="118138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1516" extrusionOk="0">
                    <a:moveTo>
                      <a:pt x="829" y="1"/>
                    </a:moveTo>
                    <a:cubicBezTo>
                      <a:pt x="829" y="1"/>
                      <a:pt x="1" y="1515"/>
                      <a:pt x="829" y="1515"/>
                    </a:cubicBezTo>
                    <a:cubicBezTo>
                      <a:pt x="1664" y="1515"/>
                      <a:pt x="829" y="1"/>
                      <a:pt x="8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314;p33">
                <a:extLst>
                  <a:ext uri="{FF2B5EF4-FFF2-40B4-BE49-F238E27FC236}">
                    <a16:creationId xmlns:a16="http://schemas.microsoft.com/office/drawing/2014/main" id="{F634B7AB-26D6-64B1-9FD0-0C1844A4AA5C}"/>
                  </a:ext>
                </a:extLst>
              </p:cNvPr>
              <p:cNvSpPr/>
              <p:nvPr/>
            </p:nvSpPr>
            <p:spPr>
              <a:xfrm>
                <a:off x="7214220" y="297701"/>
                <a:ext cx="85097" cy="76759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985" extrusionOk="0">
                    <a:moveTo>
                      <a:pt x="543" y="1"/>
                    </a:moveTo>
                    <a:cubicBezTo>
                      <a:pt x="543" y="1"/>
                      <a:pt x="1" y="984"/>
                      <a:pt x="543" y="984"/>
                    </a:cubicBezTo>
                    <a:cubicBezTo>
                      <a:pt x="1092" y="984"/>
                      <a:pt x="543" y="1"/>
                      <a:pt x="5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315;p33">
                <a:extLst>
                  <a:ext uri="{FF2B5EF4-FFF2-40B4-BE49-F238E27FC236}">
                    <a16:creationId xmlns:a16="http://schemas.microsoft.com/office/drawing/2014/main" id="{88CB7CF1-91FB-A87E-7AA0-A1BEB67C4015}"/>
                  </a:ext>
                </a:extLst>
              </p:cNvPr>
              <p:cNvSpPr/>
              <p:nvPr/>
            </p:nvSpPr>
            <p:spPr>
              <a:xfrm>
                <a:off x="7217493" y="436647"/>
                <a:ext cx="78161" cy="79954"/>
              </a:xfrm>
              <a:custGeom>
                <a:avLst/>
                <a:gdLst/>
                <a:ahLst/>
                <a:cxnLst/>
                <a:rect l="l" t="t" r="r" b="b"/>
                <a:pathLst>
                  <a:path w="1003" h="1026" extrusionOk="0">
                    <a:moveTo>
                      <a:pt x="507" y="0"/>
                    </a:moveTo>
                    <a:cubicBezTo>
                      <a:pt x="245" y="0"/>
                      <a:pt x="36" y="203"/>
                      <a:pt x="18" y="465"/>
                    </a:cubicBezTo>
                    <a:lnTo>
                      <a:pt x="0" y="877"/>
                    </a:lnTo>
                    <a:cubicBezTo>
                      <a:pt x="138" y="972"/>
                      <a:pt x="305" y="1026"/>
                      <a:pt x="483" y="1026"/>
                    </a:cubicBezTo>
                    <a:cubicBezTo>
                      <a:pt x="686" y="1026"/>
                      <a:pt x="865" y="960"/>
                      <a:pt x="1002" y="847"/>
                    </a:cubicBezTo>
                    <a:lnTo>
                      <a:pt x="990" y="465"/>
                    </a:lnTo>
                    <a:cubicBezTo>
                      <a:pt x="984" y="340"/>
                      <a:pt x="931" y="221"/>
                      <a:pt x="841" y="137"/>
                    </a:cubicBezTo>
                    <a:cubicBezTo>
                      <a:pt x="752" y="54"/>
                      <a:pt x="638" y="0"/>
                      <a:pt x="507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316;p33">
                <a:extLst>
                  <a:ext uri="{FF2B5EF4-FFF2-40B4-BE49-F238E27FC236}">
                    <a16:creationId xmlns:a16="http://schemas.microsoft.com/office/drawing/2014/main" id="{A9ECABAD-782A-AAED-F16F-868D48582E71}"/>
                  </a:ext>
                </a:extLst>
              </p:cNvPr>
              <p:cNvSpPr/>
              <p:nvPr/>
            </p:nvSpPr>
            <p:spPr>
              <a:xfrm>
                <a:off x="7182815" y="370175"/>
                <a:ext cx="144244" cy="132165"/>
              </a:xfrm>
              <a:custGeom>
                <a:avLst/>
                <a:gdLst/>
                <a:ahLst/>
                <a:cxnLst/>
                <a:rect l="l" t="t" r="r" b="b"/>
                <a:pathLst>
                  <a:path w="1851" h="1696" extrusionOk="0">
                    <a:moveTo>
                      <a:pt x="923" y="1"/>
                    </a:moveTo>
                    <a:cubicBezTo>
                      <a:pt x="413" y="1"/>
                      <a:pt x="1" y="460"/>
                      <a:pt x="94" y="990"/>
                    </a:cubicBezTo>
                    <a:cubicBezTo>
                      <a:pt x="153" y="1342"/>
                      <a:pt x="434" y="1622"/>
                      <a:pt x="785" y="1682"/>
                    </a:cubicBezTo>
                    <a:cubicBezTo>
                      <a:pt x="836" y="1691"/>
                      <a:pt x="886" y="1695"/>
                      <a:pt x="935" y="1695"/>
                    </a:cubicBezTo>
                    <a:cubicBezTo>
                      <a:pt x="1441" y="1695"/>
                      <a:pt x="1850" y="1237"/>
                      <a:pt x="1763" y="710"/>
                    </a:cubicBezTo>
                    <a:cubicBezTo>
                      <a:pt x="1709" y="358"/>
                      <a:pt x="1429" y="72"/>
                      <a:pt x="1066" y="13"/>
                    </a:cubicBezTo>
                    <a:cubicBezTo>
                      <a:pt x="1018" y="5"/>
                      <a:pt x="970" y="1"/>
                      <a:pt x="9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317;p33">
                <a:extLst>
                  <a:ext uri="{FF2B5EF4-FFF2-40B4-BE49-F238E27FC236}">
                    <a16:creationId xmlns:a16="http://schemas.microsoft.com/office/drawing/2014/main" id="{94FE48FA-13C6-01DA-4FC8-C52238B8F7BD}"/>
                  </a:ext>
                </a:extLst>
              </p:cNvPr>
              <p:cNvSpPr/>
              <p:nvPr/>
            </p:nvSpPr>
            <p:spPr>
              <a:xfrm>
                <a:off x="7217025" y="398541"/>
                <a:ext cx="75823" cy="75823"/>
              </a:xfrm>
              <a:custGeom>
                <a:avLst/>
                <a:gdLst/>
                <a:ahLst/>
                <a:cxnLst/>
                <a:rect l="l" t="t" r="r" b="b"/>
                <a:pathLst>
                  <a:path w="973" h="973" extrusionOk="0">
                    <a:moveTo>
                      <a:pt x="489" y="0"/>
                    </a:moveTo>
                    <a:cubicBezTo>
                      <a:pt x="221" y="0"/>
                      <a:pt x="1" y="215"/>
                      <a:pt x="1" y="483"/>
                    </a:cubicBezTo>
                    <a:cubicBezTo>
                      <a:pt x="1" y="751"/>
                      <a:pt x="221" y="972"/>
                      <a:pt x="489" y="972"/>
                    </a:cubicBezTo>
                    <a:cubicBezTo>
                      <a:pt x="758" y="972"/>
                      <a:pt x="972" y="751"/>
                      <a:pt x="972" y="483"/>
                    </a:cubicBezTo>
                    <a:cubicBezTo>
                      <a:pt x="972" y="215"/>
                      <a:pt x="758" y="0"/>
                      <a:pt x="4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318;p33">
                <a:extLst>
                  <a:ext uri="{FF2B5EF4-FFF2-40B4-BE49-F238E27FC236}">
                    <a16:creationId xmlns:a16="http://schemas.microsoft.com/office/drawing/2014/main" id="{2D984D73-784B-913C-A513-257CD953D1CE}"/>
                  </a:ext>
                </a:extLst>
              </p:cNvPr>
              <p:cNvSpPr/>
              <p:nvPr/>
            </p:nvSpPr>
            <p:spPr>
              <a:xfrm>
                <a:off x="7919934" y="538344"/>
                <a:ext cx="66550" cy="66550"/>
              </a:xfrm>
              <a:custGeom>
                <a:avLst/>
                <a:gdLst/>
                <a:ahLst/>
                <a:cxnLst/>
                <a:rect l="l" t="t" r="r" b="b"/>
                <a:pathLst>
                  <a:path w="854" h="854" extrusionOk="0">
                    <a:moveTo>
                      <a:pt x="424" y="102"/>
                    </a:moveTo>
                    <a:cubicBezTo>
                      <a:pt x="603" y="102"/>
                      <a:pt x="752" y="251"/>
                      <a:pt x="752" y="430"/>
                    </a:cubicBezTo>
                    <a:cubicBezTo>
                      <a:pt x="752" y="603"/>
                      <a:pt x="603" y="752"/>
                      <a:pt x="424" y="752"/>
                    </a:cubicBezTo>
                    <a:cubicBezTo>
                      <a:pt x="245" y="752"/>
                      <a:pt x="96" y="603"/>
                      <a:pt x="96" y="430"/>
                    </a:cubicBezTo>
                    <a:cubicBezTo>
                      <a:pt x="96" y="251"/>
                      <a:pt x="245" y="102"/>
                      <a:pt x="424" y="102"/>
                    </a:cubicBezTo>
                    <a:close/>
                    <a:moveTo>
                      <a:pt x="424" y="1"/>
                    </a:moveTo>
                    <a:cubicBezTo>
                      <a:pt x="186" y="1"/>
                      <a:pt x="1" y="198"/>
                      <a:pt x="1" y="430"/>
                    </a:cubicBezTo>
                    <a:cubicBezTo>
                      <a:pt x="1" y="669"/>
                      <a:pt x="198" y="853"/>
                      <a:pt x="424" y="853"/>
                    </a:cubicBezTo>
                    <a:cubicBezTo>
                      <a:pt x="657" y="853"/>
                      <a:pt x="853" y="669"/>
                      <a:pt x="847" y="430"/>
                    </a:cubicBezTo>
                    <a:cubicBezTo>
                      <a:pt x="847" y="186"/>
                      <a:pt x="657" y="1"/>
                      <a:pt x="4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319;p33">
                <a:extLst>
                  <a:ext uri="{FF2B5EF4-FFF2-40B4-BE49-F238E27FC236}">
                    <a16:creationId xmlns:a16="http://schemas.microsoft.com/office/drawing/2014/main" id="{B68D861C-0A61-A56D-F9FC-F5183E7F547B}"/>
                  </a:ext>
                </a:extLst>
              </p:cNvPr>
              <p:cNvSpPr/>
              <p:nvPr/>
            </p:nvSpPr>
            <p:spPr>
              <a:xfrm>
                <a:off x="7758780" y="593517"/>
                <a:ext cx="183597" cy="563805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7235" extrusionOk="0">
                    <a:moveTo>
                      <a:pt x="2303" y="1"/>
                    </a:moveTo>
                    <a:cubicBezTo>
                      <a:pt x="2286" y="1"/>
                      <a:pt x="2264" y="12"/>
                      <a:pt x="2254" y="32"/>
                    </a:cubicBezTo>
                    <a:lnTo>
                      <a:pt x="6" y="7175"/>
                    </a:lnTo>
                    <a:cubicBezTo>
                      <a:pt x="0" y="7192"/>
                      <a:pt x="12" y="7222"/>
                      <a:pt x="36" y="7234"/>
                    </a:cubicBezTo>
                    <a:lnTo>
                      <a:pt x="48" y="7234"/>
                    </a:lnTo>
                    <a:cubicBezTo>
                      <a:pt x="72" y="7234"/>
                      <a:pt x="90" y="7216"/>
                      <a:pt x="96" y="7204"/>
                    </a:cubicBezTo>
                    <a:lnTo>
                      <a:pt x="2343" y="62"/>
                    </a:lnTo>
                    <a:cubicBezTo>
                      <a:pt x="2355" y="38"/>
                      <a:pt x="2337" y="8"/>
                      <a:pt x="2313" y="2"/>
                    </a:cubicBezTo>
                    <a:cubicBezTo>
                      <a:pt x="2310" y="1"/>
                      <a:pt x="2307" y="1"/>
                      <a:pt x="2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320;p33">
                <a:extLst>
                  <a:ext uri="{FF2B5EF4-FFF2-40B4-BE49-F238E27FC236}">
                    <a16:creationId xmlns:a16="http://schemas.microsoft.com/office/drawing/2014/main" id="{E5A992BE-F64C-A529-20C1-061E13EAB843}"/>
                  </a:ext>
                </a:extLst>
              </p:cNvPr>
              <p:cNvSpPr/>
              <p:nvPr/>
            </p:nvSpPr>
            <p:spPr>
              <a:xfrm>
                <a:off x="7961782" y="595388"/>
                <a:ext cx="183597" cy="563338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7229" extrusionOk="0">
                    <a:moveTo>
                      <a:pt x="49" y="1"/>
                    </a:moveTo>
                    <a:cubicBezTo>
                      <a:pt x="45" y="1"/>
                      <a:pt x="40" y="1"/>
                      <a:pt x="36" y="2"/>
                    </a:cubicBezTo>
                    <a:cubicBezTo>
                      <a:pt x="18" y="8"/>
                      <a:pt x="0" y="38"/>
                      <a:pt x="6" y="62"/>
                    </a:cubicBezTo>
                    <a:lnTo>
                      <a:pt x="2260" y="7198"/>
                    </a:lnTo>
                    <a:cubicBezTo>
                      <a:pt x="2266" y="7216"/>
                      <a:pt x="2278" y="7228"/>
                      <a:pt x="2302" y="7228"/>
                    </a:cubicBezTo>
                    <a:lnTo>
                      <a:pt x="2320" y="7228"/>
                    </a:lnTo>
                    <a:cubicBezTo>
                      <a:pt x="2344" y="7222"/>
                      <a:pt x="2355" y="7192"/>
                      <a:pt x="2349" y="7168"/>
                    </a:cubicBezTo>
                    <a:lnTo>
                      <a:pt x="96" y="32"/>
                    </a:lnTo>
                    <a:cubicBezTo>
                      <a:pt x="91" y="12"/>
                      <a:pt x="70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321;p33">
                <a:extLst>
                  <a:ext uri="{FF2B5EF4-FFF2-40B4-BE49-F238E27FC236}">
                    <a16:creationId xmlns:a16="http://schemas.microsoft.com/office/drawing/2014/main" id="{889B768C-A2B5-533B-6473-D0C40CF19334}"/>
                  </a:ext>
                </a:extLst>
              </p:cNvPr>
              <p:cNvSpPr/>
              <p:nvPr/>
            </p:nvSpPr>
            <p:spPr>
              <a:xfrm>
                <a:off x="7949703" y="597803"/>
                <a:ext cx="7013" cy="559519"/>
              </a:xfrm>
              <a:custGeom>
                <a:avLst/>
                <a:gdLst/>
                <a:ahLst/>
                <a:cxnLst/>
                <a:rect l="l" t="t" r="r" b="b"/>
                <a:pathLst>
                  <a:path w="90" h="7180" extrusionOk="0">
                    <a:moveTo>
                      <a:pt x="42" y="1"/>
                    </a:moveTo>
                    <a:cubicBezTo>
                      <a:pt x="24" y="1"/>
                      <a:pt x="0" y="25"/>
                      <a:pt x="0" y="43"/>
                    </a:cubicBezTo>
                    <a:lnTo>
                      <a:pt x="0" y="7131"/>
                    </a:lnTo>
                    <a:cubicBezTo>
                      <a:pt x="0" y="7155"/>
                      <a:pt x="18" y="7179"/>
                      <a:pt x="42" y="7179"/>
                    </a:cubicBezTo>
                    <a:cubicBezTo>
                      <a:pt x="66" y="7179"/>
                      <a:pt x="90" y="7155"/>
                      <a:pt x="90" y="7131"/>
                    </a:cubicBezTo>
                    <a:lnTo>
                      <a:pt x="90" y="43"/>
                    </a:lnTo>
                    <a:cubicBezTo>
                      <a:pt x="90" y="19"/>
                      <a:pt x="66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322;p33">
                <a:extLst>
                  <a:ext uri="{FF2B5EF4-FFF2-40B4-BE49-F238E27FC236}">
                    <a16:creationId xmlns:a16="http://schemas.microsoft.com/office/drawing/2014/main" id="{77014A8C-EBF3-3352-8CC3-A395438CE9B2}"/>
                  </a:ext>
                </a:extLst>
              </p:cNvPr>
              <p:cNvSpPr/>
              <p:nvPr/>
            </p:nvSpPr>
            <p:spPr>
              <a:xfrm>
                <a:off x="7714595" y="1132626"/>
                <a:ext cx="477228" cy="196144"/>
              </a:xfrm>
              <a:custGeom>
                <a:avLst/>
                <a:gdLst/>
                <a:ahLst/>
                <a:cxnLst/>
                <a:rect l="l" t="t" r="r" b="b"/>
                <a:pathLst>
                  <a:path w="6124" h="2517" extrusionOk="0">
                    <a:moveTo>
                      <a:pt x="1" y="0"/>
                    </a:moveTo>
                    <a:cubicBezTo>
                      <a:pt x="281" y="1437"/>
                      <a:pt x="1539" y="2516"/>
                      <a:pt x="3059" y="2516"/>
                    </a:cubicBezTo>
                    <a:cubicBezTo>
                      <a:pt x="4579" y="2516"/>
                      <a:pt x="5849" y="1437"/>
                      <a:pt x="61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323;p33">
                <a:extLst>
                  <a:ext uri="{FF2B5EF4-FFF2-40B4-BE49-F238E27FC236}">
                    <a16:creationId xmlns:a16="http://schemas.microsoft.com/office/drawing/2014/main" id="{8D180953-98D4-9625-2B1D-2D7001AAB9F0}"/>
                  </a:ext>
                </a:extLst>
              </p:cNvPr>
              <p:cNvSpPr/>
              <p:nvPr/>
            </p:nvSpPr>
            <p:spPr>
              <a:xfrm>
                <a:off x="7714595" y="1132626"/>
                <a:ext cx="477228" cy="196144"/>
              </a:xfrm>
              <a:custGeom>
                <a:avLst/>
                <a:gdLst/>
                <a:ahLst/>
                <a:cxnLst/>
                <a:rect l="l" t="t" r="r" b="b"/>
                <a:pathLst>
                  <a:path w="6124" h="2517" extrusionOk="0">
                    <a:moveTo>
                      <a:pt x="5295" y="0"/>
                    </a:moveTo>
                    <a:cubicBezTo>
                      <a:pt x="4484" y="823"/>
                      <a:pt x="3626" y="1097"/>
                      <a:pt x="2841" y="1097"/>
                    </a:cubicBezTo>
                    <a:cubicBezTo>
                      <a:pt x="1273" y="1097"/>
                      <a:pt x="1" y="0"/>
                      <a:pt x="1" y="0"/>
                    </a:cubicBezTo>
                    <a:lnTo>
                      <a:pt x="1" y="0"/>
                    </a:lnTo>
                    <a:cubicBezTo>
                      <a:pt x="281" y="1437"/>
                      <a:pt x="1539" y="2516"/>
                      <a:pt x="3059" y="2516"/>
                    </a:cubicBezTo>
                    <a:cubicBezTo>
                      <a:pt x="4579" y="2516"/>
                      <a:pt x="5849" y="1437"/>
                      <a:pt x="6124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324;p33">
                <a:extLst>
                  <a:ext uri="{FF2B5EF4-FFF2-40B4-BE49-F238E27FC236}">
                    <a16:creationId xmlns:a16="http://schemas.microsoft.com/office/drawing/2014/main" id="{15060949-3F32-1426-D143-3C9296258F30}"/>
                  </a:ext>
                </a:extLst>
              </p:cNvPr>
              <p:cNvSpPr/>
              <p:nvPr/>
            </p:nvSpPr>
            <p:spPr>
              <a:xfrm>
                <a:off x="6534533" y="678225"/>
                <a:ext cx="66083" cy="66472"/>
              </a:xfrm>
              <a:custGeom>
                <a:avLst/>
                <a:gdLst/>
                <a:ahLst/>
                <a:cxnLst/>
                <a:rect l="l" t="t" r="r" b="b"/>
                <a:pathLst>
                  <a:path w="848" h="853" extrusionOk="0">
                    <a:moveTo>
                      <a:pt x="424" y="96"/>
                    </a:moveTo>
                    <a:cubicBezTo>
                      <a:pt x="603" y="96"/>
                      <a:pt x="752" y="245"/>
                      <a:pt x="752" y="424"/>
                    </a:cubicBezTo>
                    <a:cubicBezTo>
                      <a:pt x="752" y="597"/>
                      <a:pt x="603" y="746"/>
                      <a:pt x="424" y="746"/>
                    </a:cubicBezTo>
                    <a:cubicBezTo>
                      <a:pt x="245" y="746"/>
                      <a:pt x="96" y="597"/>
                      <a:pt x="96" y="424"/>
                    </a:cubicBezTo>
                    <a:cubicBezTo>
                      <a:pt x="96" y="245"/>
                      <a:pt x="245" y="96"/>
                      <a:pt x="424" y="96"/>
                    </a:cubicBezTo>
                    <a:close/>
                    <a:moveTo>
                      <a:pt x="424" y="0"/>
                    </a:moveTo>
                    <a:cubicBezTo>
                      <a:pt x="185" y="0"/>
                      <a:pt x="0" y="197"/>
                      <a:pt x="0" y="430"/>
                    </a:cubicBezTo>
                    <a:cubicBezTo>
                      <a:pt x="0" y="668"/>
                      <a:pt x="191" y="853"/>
                      <a:pt x="424" y="853"/>
                    </a:cubicBezTo>
                    <a:cubicBezTo>
                      <a:pt x="656" y="853"/>
                      <a:pt x="847" y="662"/>
                      <a:pt x="847" y="430"/>
                    </a:cubicBezTo>
                    <a:cubicBezTo>
                      <a:pt x="847" y="191"/>
                      <a:pt x="656" y="0"/>
                      <a:pt x="4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325;p33">
                <a:extLst>
                  <a:ext uri="{FF2B5EF4-FFF2-40B4-BE49-F238E27FC236}">
                    <a16:creationId xmlns:a16="http://schemas.microsoft.com/office/drawing/2014/main" id="{DC82D1C8-8D48-703E-B3C0-B4D87A56ACC8}"/>
                  </a:ext>
                </a:extLst>
              </p:cNvPr>
              <p:cNvSpPr/>
              <p:nvPr/>
            </p:nvSpPr>
            <p:spPr>
              <a:xfrm>
                <a:off x="6372833" y="732931"/>
                <a:ext cx="183597" cy="563728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7234" extrusionOk="0">
                    <a:moveTo>
                      <a:pt x="2307" y="0"/>
                    </a:moveTo>
                    <a:cubicBezTo>
                      <a:pt x="2287" y="0"/>
                      <a:pt x="2265" y="12"/>
                      <a:pt x="2260" y="32"/>
                    </a:cubicBezTo>
                    <a:lnTo>
                      <a:pt x="7" y="7174"/>
                    </a:lnTo>
                    <a:cubicBezTo>
                      <a:pt x="1" y="7192"/>
                      <a:pt x="13" y="7222"/>
                      <a:pt x="36" y="7234"/>
                    </a:cubicBezTo>
                    <a:lnTo>
                      <a:pt x="54" y="7234"/>
                    </a:lnTo>
                    <a:cubicBezTo>
                      <a:pt x="78" y="7234"/>
                      <a:pt x="90" y="7222"/>
                      <a:pt x="96" y="7204"/>
                    </a:cubicBezTo>
                    <a:lnTo>
                      <a:pt x="2350" y="61"/>
                    </a:lnTo>
                    <a:cubicBezTo>
                      <a:pt x="2356" y="38"/>
                      <a:pt x="2344" y="8"/>
                      <a:pt x="2320" y="2"/>
                    </a:cubicBezTo>
                    <a:cubicBezTo>
                      <a:pt x="2316" y="1"/>
                      <a:pt x="2312" y="0"/>
                      <a:pt x="23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326;p33">
                <a:extLst>
                  <a:ext uri="{FF2B5EF4-FFF2-40B4-BE49-F238E27FC236}">
                    <a16:creationId xmlns:a16="http://schemas.microsoft.com/office/drawing/2014/main" id="{26A64AF7-5B0F-B8D4-3565-5AE25B6C7BCD}"/>
                  </a:ext>
                </a:extLst>
              </p:cNvPr>
              <p:cNvSpPr/>
              <p:nvPr/>
            </p:nvSpPr>
            <p:spPr>
              <a:xfrm>
                <a:off x="6576380" y="735269"/>
                <a:ext cx="183519" cy="563728"/>
              </a:xfrm>
              <a:custGeom>
                <a:avLst/>
                <a:gdLst/>
                <a:ahLst/>
                <a:cxnLst/>
                <a:rect l="l" t="t" r="r" b="b"/>
                <a:pathLst>
                  <a:path w="2355" h="7234" extrusionOk="0">
                    <a:moveTo>
                      <a:pt x="48" y="0"/>
                    </a:moveTo>
                    <a:cubicBezTo>
                      <a:pt x="44" y="0"/>
                      <a:pt x="40" y="1"/>
                      <a:pt x="36" y="2"/>
                    </a:cubicBezTo>
                    <a:cubicBezTo>
                      <a:pt x="12" y="8"/>
                      <a:pt x="0" y="37"/>
                      <a:pt x="6" y="61"/>
                    </a:cubicBezTo>
                    <a:lnTo>
                      <a:pt x="2254" y="7204"/>
                    </a:lnTo>
                    <a:cubicBezTo>
                      <a:pt x="2266" y="7216"/>
                      <a:pt x="2277" y="7234"/>
                      <a:pt x="2301" y="7234"/>
                    </a:cubicBezTo>
                    <a:lnTo>
                      <a:pt x="2313" y="7234"/>
                    </a:lnTo>
                    <a:cubicBezTo>
                      <a:pt x="2337" y="7222"/>
                      <a:pt x="2355" y="7192"/>
                      <a:pt x="2343" y="7174"/>
                    </a:cubicBezTo>
                    <a:lnTo>
                      <a:pt x="95" y="31"/>
                    </a:lnTo>
                    <a:cubicBezTo>
                      <a:pt x="90" y="12"/>
                      <a:pt x="69" y="0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327;p33">
                <a:extLst>
                  <a:ext uri="{FF2B5EF4-FFF2-40B4-BE49-F238E27FC236}">
                    <a16:creationId xmlns:a16="http://schemas.microsoft.com/office/drawing/2014/main" id="{3945654B-3605-116D-45B0-DB2E212F8781}"/>
                  </a:ext>
                </a:extLst>
              </p:cNvPr>
              <p:cNvSpPr/>
              <p:nvPr/>
            </p:nvSpPr>
            <p:spPr>
              <a:xfrm>
                <a:off x="6563834" y="737217"/>
                <a:ext cx="7013" cy="559442"/>
              </a:xfrm>
              <a:custGeom>
                <a:avLst/>
                <a:gdLst/>
                <a:ahLst/>
                <a:cxnLst/>
                <a:rect l="l" t="t" r="r" b="b"/>
                <a:pathLst>
                  <a:path w="90" h="7179" extrusionOk="0">
                    <a:moveTo>
                      <a:pt x="48" y="1"/>
                    </a:moveTo>
                    <a:cubicBezTo>
                      <a:pt x="24" y="1"/>
                      <a:pt x="0" y="24"/>
                      <a:pt x="0" y="42"/>
                    </a:cubicBezTo>
                    <a:lnTo>
                      <a:pt x="0" y="7131"/>
                    </a:lnTo>
                    <a:cubicBezTo>
                      <a:pt x="0" y="7155"/>
                      <a:pt x="24" y="7179"/>
                      <a:pt x="48" y="7179"/>
                    </a:cubicBezTo>
                    <a:cubicBezTo>
                      <a:pt x="72" y="7179"/>
                      <a:pt x="89" y="7161"/>
                      <a:pt x="89" y="7131"/>
                    </a:cubicBezTo>
                    <a:lnTo>
                      <a:pt x="89" y="42"/>
                    </a:lnTo>
                    <a:cubicBezTo>
                      <a:pt x="89" y="18"/>
                      <a:pt x="66" y="1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328;p33">
                <a:extLst>
                  <a:ext uri="{FF2B5EF4-FFF2-40B4-BE49-F238E27FC236}">
                    <a16:creationId xmlns:a16="http://schemas.microsoft.com/office/drawing/2014/main" id="{7AD3E999-801D-57A4-CBBC-A0873D6B4CC5}"/>
                  </a:ext>
                </a:extLst>
              </p:cNvPr>
              <p:cNvSpPr/>
              <p:nvPr/>
            </p:nvSpPr>
            <p:spPr>
              <a:xfrm>
                <a:off x="6328726" y="1272429"/>
                <a:ext cx="477696" cy="196611"/>
              </a:xfrm>
              <a:custGeom>
                <a:avLst/>
                <a:gdLst/>
                <a:ahLst/>
                <a:cxnLst/>
                <a:rect l="l" t="t" r="r" b="b"/>
                <a:pathLst>
                  <a:path w="6130" h="2523" extrusionOk="0">
                    <a:moveTo>
                      <a:pt x="0" y="1"/>
                    </a:moveTo>
                    <a:cubicBezTo>
                      <a:pt x="281" y="1443"/>
                      <a:pt x="1544" y="2523"/>
                      <a:pt x="3065" y="2523"/>
                    </a:cubicBezTo>
                    <a:cubicBezTo>
                      <a:pt x="4585" y="2523"/>
                      <a:pt x="5849" y="1443"/>
                      <a:pt x="61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329;p33">
                <a:extLst>
                  <a:ext uri="{FF2B5EF4-FFF2-40B4-BE49-F238E27FC236}">
                    <a16:creationId xmlns:a16="http://schemas.microsoft.com/office/drawing/2014/main" id="{CF4007B9-E6A3-2CBA-D080-20C41EB5D958}"/>
                  </a:ext>
                </a:extLst>
              </p:cNvPr>
              <p:cNvSpPr/>
              <p:nvPr/>
            </p:nvSpPr>
            <p:spPr>
              <a:xfrm>
                <a:off x="6328726" y="1272429"/>
                <a:ext cx="477696" cy="196611"/>
              </a:xfrm>
              <a:custGeom>
                <a:avLst/>
                <a:gdLst/>
                <a:ahLst/>
                <a:cxnLst/>
                <a:rect l="l" t="t" r="r" b="b"/>
                <a:pathLst>
                  <a:path w="6130" h="2523" extrusionOk="0">
                    <a:moveTo>
                      <a:pt x="5300" y="1"/>
                    </a:moveTo>
                    <a:cubicBezTo>
                      <a:pt x="4488" y="823"/>
                      <a:pt x="3628" y="1098"/>
                      <a:pt x="2843" y="1098"/>
                    </a:cubicBezTo>
                    <a:cubicBezTo>
                      <a:pt x="1272" y="1098"/>
                      <a:pt x="1" y="1"/>
                      <a:pt x="0" y="1"/>
                    </a:cubicBezTo>
                    <a:lnTo>
                      <a:pt x="0" y="1"/>
                    </a:lnTo>
                    <a:cubicBezTo>
                      <a:pt x="281" y="1443"/>
                      <a:pt x="1544" y="2523"/>
                      <a:pt x="3065" y="2523"/>
                    </a:cubicBezTo>
                    <a:cubicBezTo>
                      <a:pt x="4585" y="2523"/>
                      <a:pt x="5849" y="1443"/>
                      <a:pt x="6129" y="1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330;p33">
                <a:extLst>
                  <a:ext uri="{FF2B5EF4-FFF2-40B4-BE49-F238E27FC236}">
                    <a16:creationId xmlns:a16="http://schemas.microsoft.com/office/drawing/2014/main" id="{FF28A819-F054-9160-4227-319CF1C21615}"/>
                  </a:ext>
                </a:extLst>
              </p:cNvPr>
              <p:cNvSpPr/>
              <p:nvPr/>
            </p:nvSpPr>
            <p:spPr>
              <a:xfrm>
                <a:off x="7181256" y="1267364"/>
                <a:ext cx="144088" cy="24703"/>
              </a:xfrm>
              <a:custGeom>
                <a:avLst/>
                <a:gdLst/>
                <a:ahLst/>
                <a:cxnLst/>
                <a:rect l="l" t="t" r="r" b="b"/>
                <a:pathLst>
                  <a:path w="1849" h="317" extrusionOk="0">
                    <a:moveTo>
                      <a:pt x="18" y="0"/>
                    </a:moveTo>
                    <a:lnTo>
                      <a:pt x="0" y="316"/>
                    </a:lnTo>
                    <a:lnTo>
                      <a:pt x="1849" y="316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331;p33">
                <a:extLst>
                  <a:ext uri="{FF2B5EF4-FFF2-40B4-BE49-F238E27FC236}">
                    <a16:creationId xmlns:a16="http://schemas.microsoft.com/office/drawing/2014/main" id="{109D158B-891B-9233-2FCB-629F037682F1}"/>
                  </a:ext>
                </a:extLst>
              </p:cNvPr>
              <p:cNvSpPr/>
              <p:nvPr/>
            </p:nvSpPr>
            <p:spPr>
              <a:xfrm>
                <a:off x="7183127" y="1245933"/>
                <a:ext cx="141283" cy="8962"/>
              </a:xfrm>
              <a:custGeom>
                <a:avLst/>
                <a:gdLst/>
                <a:ahLst/>
                <a:cxnLst/>
                <a:rect l="l" t="t" r="r" b="b"/>
                <a:pathLst>
                  <a:path w="1813" h="115" extrusionOk="0">
                    <a:moveTo>
                      <a:pt x="6" y="1"/>
                    </a:moveTo>
                    <a:lnTo>
                      <a:pt x="0" y="114"/>
                    </a:lnTo>
                    <a:lnTo>
                      <a:pt x="1813" y="114"/>
                    </a:lnTo>
                    <a:lnTo>
                      <a:pt x="180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332;p33">
                <a:extLst>
                  <a:ext uri="{FF2B5EF4-FFF2-40B4-BE49-F238E27FC236}">
                    <a16:creationId xmlns:a16="http://schemas.microsoft.com/office/drawing/2014/main" id="{7AF23916-2885-6439-0F32-F4AC69CA4719}"/>
                  </a:ext>
                </a:extLst>
              </p:cNvPr>
              <p:cNvSpPr/>
              <p:nvPr/>
            </p:nvSpPr>
            <p:spPr>
              <a:xfrm>
                <a:off x="7180789" y="1304536"/>
                <a:ext cx="145491" cy="8416"/>
              </a:xfrm>
              <a:custGeom>
                <a:avLst/>
                <a:gdLst/>
                <a:ahLst/>
                <a:cxnLst/>
                <a:rect l="l" t="t" r="r" b="b"/>
                <a:pathLst>
                  <a:path w="1867" h="108" extrusionOk="0">
                    <a:moveTo>
                      <a:pt x="0" y="0"/>
                    </a:moveTo>
                    <a:lnTo>
                      <a:pt x="0" y="107"/>
                    </a:lnTo>
                    <a:lnTo>
                      <a:pt x="1867" y="107"/>
                    </a:lnTo>
                    <a:lnTo>
                      <a:pt x="186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333;p33">
                <a:extLst>
                  <a:ext uri="{FF2B5EF4-FFF2-40B4-BE49-F238E27FC236}">
                    <a16:creationId xmlns:a16="http://schemas.microsoft.com/office/drawing/2014/main" id="{CEB858DA-9AC8-CEBF-DE4E-89CACD72234A}"/>
                  </a:ext>
                </a:extLst>
              </p:cNvPr>
              <p:cNvSpPr/>
              <p:nvPr/>
            </p:nvSpPr>
            <p:spPr>
              <a:xfrm>
                <a:off x="6751952" y="1534035"/>
                <a:ext cx="1009161" cy="127334"/>
              </a:xfrm>
              <a:custGeom>
                <a:avLst/>
                <a:gdLst/>
                <a:ahLst/>
                <a:cxnLst/>
                <a:rect l="l" t="t" r="r" b="b"/>
                <a:pathLst>
                  <a:path w="12950" h="1634" extrusionOk="0">
                    <a:moveTo>
                      <a:pt x="1634" y="0"/>
                    </a:moveTo>
                    <a:cubicBezTo>
                      <a:pt x="1181" y="0"/>
                      <a:pt x="776" y="179"/>
                      <a:pt x="478" y="477"/>
                    </a:cubicBezTo>
                    <a:cubicBezTo>
                      <a:pt x="239" y="716"/>
                      <a:pt x="78" y="1020"/>
                      <a:pt x="24" y="1371"/>
                    </a:cubicBezTo>
                    <a:cubicBezTo>
                      <a:pt x="13" y="1461"/>
                      <a:pt x="1" y="1538"/>
                      <a:pt x="1" y="1634"/>
                    </a:cubicBezTo>
                    <a:lnTo>
                      <a:pt x="12950" y="1634"/>
                    </a:lnTo>
                    <a:cubicBezTo>
                      <a:pt x="12950" y="1544"/>
                      <a:pt x="12938" y="1455"/>
                      <a:pt x="12932" y="1371"/>
                    </a:cubicBezTo>
                    <a:cubicBezTo>
                      <a:pt x="12813" y="596"/>
                      <a:pt x="12133" y="0"/>
                      <a:pt x="113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334;p33">
                <a:extLst>
                  <a:ext uri="{FF2B5EF4-FFF2-40B4-BE49-F238E27FC236}">
                    <a16:creationId xmlns:a16="http://schemas.microsoft.com/office/drawing/2014/main" id="{7C40401D-AC7B-D2B9-F535-28BB21B31A63}"/>
                  </a:ext>
                </a:extLst>
              </p:cNvPr>
              <p:cNvSpPr/>
              <p:nvPr/>
            </p:nvSpPr>
            <p:spPr>
              <a:xfrm>
                <a:off x="6700364" y="1660356"/>
                <a:ext cx="1110467" cy="58212"/>
              </a:xfrm>
              <a:custGeom>
                <a:avLst/>
                <a:gdLst/>
                <a:ahLst/>
                <a:cxnLst/>
                <a:rect l="l" t="t" r="r" b="b"/>
                <a:pathLst>
                  <a:path w="14250" h="747" extrusionOk="0">
                    <a:moveTo>
                      <a:pt x="376" y="1"/>
                    </a:moveTo>
                    <a:cubicBezTo>
                      <a:pt x="168" y="1"/>
                      <a:pt x="1" y="168"/>
                      <a:pt x="1" y="376"/>
                    </a:cubicBezTo>
                    <a:cubicBezTo>
                      <a:pt x="1" y="585"/>
                      <a:pt x="168" y="746"/>
                      <a:pt x="376" y="746"/>
                    </a:cubicBezTo>
                    <a:lnTo>
                      <a:pt x="13880" y="746"/>
                    </a:lnTo>
                    <a:cubicBezTo>
                      <a:pt x="14089" y="746"/>
                      <a:pt x="14250" y="585"/>
                      <a:pt x="14250" y="376"/>
                    </a:cubicBezTo>
                    <a:cubicBezTo>
                      <a:pt x="14250" y="168"/>
                      <a:pt x="14089" y="1"/>
                      <a:pt x="138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335;p33">
                <a:extLst>
                  <a:ext uri="{FF2B5EF4-FFF2-40B4-BE49-F238E27FC236}">
                    <a16:creationId xmlns:a16="http://schemas.microsoft.com/office/drawing/2014/main" id="{4F165EE1-288B-1200-AB7F-50C7DB3AA569}"/>
                  </a:ext>
                </a:extLst>
              </p:cNvPr>
              <p:cNvSpPr/>
              <p:nvPr/>
            </p:nvSpPr>
            <p:spPr>
              <a:xfrm>
                <a:off x="6752887" y="1640874"/>
                <a:ext cx="1008694" cy="20495"/>
              </a:xfrm>
              <a:custGeom>
                <a:avLst/>
                <a:gdLst/>
                <a:ahLst/>
                <a:cxnLst/>
                <a:rect l="l" t="t" r="r" b="b"/>
                <a:pathLst>
                  <a:path w="12944" h="263" extrusionOk="0">
                    <a:moveTo>
                      <a:pt x="12" y="0"/>
                    </a:moveTo>
                    <a:lnTo>
                      <a:pt x="1" y="263"/>
                    </a:lnTo>
                    <a:lnTo>
                      <a:pt x="12944" y="263"/>
                    </a:lnTo>
                    <a:cubicBezTo>
                      <a:pt x="12944" y="167"/>
                      <a:pt x="12932" y="84"/>
                      <a:pt x="129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8" name="Google Shape;336;p33">
              <a:extLst>
                <a:ext uri="{FF2B5EF4-FFF2-40B4-BE49-F238E27FC236}">
                  <a16:creationId xmlns:a16="http://schemas.microsoft.com/office/drawing/2014/main" id="{5086969E-F0ED-4EAA-C4D1-04B46C7AA8EB}"/>
                </a:ext>
              </a:extLst>
            </p:cNvPr>
            <p:cNvGrpSpPr/>
            <p:nvPr/>
          </p:nvGrpSpPr>
          <p:grpSpPr>
            <a:xfrm>
              <a:off x="1079546" y="3579305"/>
              <a:ext cx="2655916" cy="567212"/>
              <a:chOff x="6348934" y="3696877"/>
              <a:chExt cx="2020169" cy="431438"/>
            </a:xfrm>
          </p:grpSpPr>
          <p:sp>
            <p:nvSpPr>
              <p:cNvPr id="89" name="Google Shape;337;p33">
                <a:extLst>
                  <a:ext uri="{FF2B5EF4-FFF2-40B4-BE49-F238E27FC236}">
                    <a16:creationId xmlns:a16="http://schemas.microsoft.com/office/drawing/2014/main" id="{AC563096-3F66-8913-2ACE-5EA7327D5B14}"/>
                  </a:ext>
                </a:extLst>
              </p:cNvPr>
              <p:cNvSpPr/>
              <p:nvPr/>
            </p:nvSpPr>
            <p:spPr>
              <a:xfrm>
                <a:off x="6348934" y="3696877"/>
                <a:ext cx="1161585" cy="430605"/>
              </a:xfrm>
              <a:custGeom>
                <a:avLst/>
                <a:gdLst/>
                <a:ahLst/>
                <a:cxnLst/>
                <a:rect l="l" t="t" r="r" b="b"/>
                <a:pathLst>
                  <a:path w="8365" h="3101" extrusionOk="0">
                    <a:moveTo>
                      <a:pt x="358" y="1"/>
                    </a:moveTo>
                    <a:cubicBezTo>
                      <a:pt x="0" y="1038"/>
                      <a:pt x="0" y="2064"/>
                      <a:pt x="358" y="3101"/>
                    </a:cubicBezTo>
                    <a:lnTo>
                      <a:pt x="8365" y="3101"/>
                    </a:lnTo>
                    <a:lnTo>
                      <a:pt x="836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38;p33">
                <a:extLst>
                  <a:ext uri="{FF2B5EF4-FFF2-40B4-BE49-F238E27FC236}">
                    <a16:creationId xmlns:a16="http://schemas.microsoft.com/office/drawing/2014/main" id="{AA2A4F78-574F-CD1A-F192-E862135C16C2}"/>
                  </a:ext>
                </a:extLst>
              </p:cNvPr>
              <p:cNvSpPr/>
              <p:nvPr/>
            </p:nvSpPr>
            <p:spPr>
              <a:xfrm>
                <a:off x="6348934" y="3697710"/>
                <a:ext cx="113451" cy="430605"/>
              </a:xfrm>
              <a:custGeom>
                <a:avLst/>
                <a:gdLst/>
                <a:ahLst/>
                <a:cxnLst/>
                <a:rect l="l" t="t" r="r" b="b"/>
                <a:pathLst>
                  <a:path w="817" h="3101" extrusionOk="0">
                    <a:moveTo>
                      <a:pt x="358" y="1"/>
                    </a:moveTo>
                    <a:cubicBezTo>
                      <a:pt x="0" y="1038"/>
                      <a:pt x="0" y="2070"/>
                      <a:pt x="358" y="3101"/>
                    </a:cubicBezTo>
                    <a:lnTo>
                      <a:pt x="787" y="3101"/>
                    </a:lnTo>
                    <a:cubicBezTo>
                      <a:pt x="465" y="2070"/>
                      <a:pt x="483" y="1032"/>
                      <a:pt x="8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39;p33">
                <a:extLst>
                  <a:ext uri="{FF2B5EF4-FFF2-40B4-BE49-F238E27FC236}">
                    <a16:creationId xmlns:a16="http://schemas.microsoft.com/office/drawing/2014/main" id="{7999A105-07DC-F42C-27CC-E447FD081431}"/>
                  </a:ext>
                </a:extLst>
              </p:cNvPr>
              <p:cNvSpPr/>
              <p:nvPr/>
            </p:nvSpPr>
            <p:spPr>
              <a:xfrm>
                <a:off x="7435947" y="3697710"/>
                <a:ext cx="933156" cy="46518"/>
              </a:xfrm>
              <a:custGeom>
                <a:avLst/>
                <a:gdLst/>
                <a:ahLst/>
                <a:cxnLst/>
                <a:rect l="l" t="t" r="r" b="b"/>
                <a:pathLst>
                  <a:path w="6720" h="335" extrusionOk="0">
                    <a:moveTo>
                      <a:pt x="0" y="1"/>
                    </a:moveTo>
                    <a:lnTo>
                      <a:pt x="0" y="335"/>
                    </a:lnTo>
                    <a:lnTo>
                      <a:pt x="6719" y="335"/>
                    </a:lnTo>
                    <a:lnTo>
                      <a:pt x="6719" y="1"/>
                    </a:lnTo>
                    <a:close/>
                  </a:path>
                </a:pathLst>
              </a:custGeom>
              <a:solidFill>
                <a:srgbClr val="99999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40;p33">
                <a:extLst>
                  <a:ext uri="{FF2B5EF4-FFF2-40B4-BE49-F238E27FC236}">
                    <a16:creationId xmlns:a16="http://schemas.microsoft.com/office/drawing/2014/main" id="{C4AF082E-9709-58A5-85CF-EF058D41DB14}"/>
                  </a:ext>
                </a:extLst>
              </p:cNvPr>
              <p:cNvSpPr/>
              <p:nvPr/>
            </p:nvSpPr>
            <p:spPr>
              <a:xfrm>
                <a:off x="7435947" y="4081105"/>
                <a:ext cx="933156" cy="46379"/>
              </a:xfrm>
              <a:custGeom>
                <a:avLst/>
                <a:gdLst/>
                <a:ahLst/>
                <a:cxnLst/>
                <a:rect l="l" t="t" r="r" b="b"/>
                <a:pathLst>
                  <a:path w="6720" h="334" extrusionOk="0">
                    <a:moveTo>
                      <a:pt x="0" y="0"/>
                    </a:moveTo>
                    <a:lnTo>
                      <a:pt x="0" y="334"/>
                    </a:lnTo>
                    <a:lnTo>
                      <a:pt x="6719" y="334"/>
                    </a:lnTo>
                    <a:lnTo>
                      <a:pt x="6719" y="0"/>
                    </a:lnTo>
                    <a:close/>
                  </a:path>
                </a:pathLst>
              </a:custGeom>
              <a:solidFill>
                <a:srgbClr val="99999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341;p33">
                <a:extLst>
                  <a:ext uri="{FF2B5EF4-FFF2-40B4-BE49-F238E27FC236}">
                    <a16:creationId xmlns:a16="http://schemas.microsoft.com/office/drawing/2014/main" id="{6E1D7C17-8063-C022-CB57-469585DFA5A5}"/>
                  </a:ext>
                </a:extLst>
              </p:cNvPr>
              <p:cNvSpPr/>
              <p:nvPr/>
            </p:nvSpPr>
            <p:spPr>
              <a:xfrm>
                <a:off x="7450805" y="3744923"/>
                <a:ext cx="886776" cy="336319"/>
              </a:xfrm>
              <a:custGeom>
                <a:avLst/>
                <a:gdLst/>
                <a:ahLst/>
                <a:cxnLst/>
                <a:rect l="l" t="t" r="r" b="b"/>
                <a:pathLst>
                  <a:path w="6386" h="2422" extrusionOk="0">
                    <a:moveTo>
                      <a:pt x="275" y="1"/>
                    </a:moveTo>
                    <a:cubicBezTo>
                      <a:pt x="0" y="805"/>
                      <a:pt x="0" y="1616"/>
                      <a:pt x="275" y="2421"/>
                    </a:cubicBezTo>
                    <a:lnTo>
                      <a:pt x="6386" y="2421"/>
                    </a:lnTo>
                    <a:cubicBezTo>
                      <a:pt x="6344" y="2296"/>
                      <a:pt x="6296" y="2159"/>
                      <a:pt x="6266" y="2034"/>
                    </a:cubicBezTo>
                    <a:cubicBezTo>
                      <a:pt x="6260" y="2016"/>
                      <a:pt x="6260" y="2010"/>
                      <a:pt x="6260" y="1992"/>
                    </a:cubicBezTo>
                    <a:cubicBezTo>
                      <a:pt x="6231" y="1873"/>
                      <a:pt x="6207" y="1753"/>
                      <a:pt x="6195" y="1634"/>
                    </a:cubicBezTo>
                    <a:cubicBezTo>
                      <a:pt x="6183" y="1622"/>
                      <a:pt x="6183" y="1604"/>
                      <a:pt x="6183" y="1592"/>
                    </a:cubicBezTo>
                    <a:cubicBezTo>
                      <a:pt x="6171" y="1473"/>
                      <a:pt x="6159" y="1354"/>
                      <a:pt x="6159" y="1235"/>
                    </a:cubicBezTo>
                    <a:lnTo>
                      <a:pt x="6159" y="1187"/>
                    </a:lnTo>
                    <a:cubicBezTo>
                      <a:pt x="6159" y="1074"/>
                      <a:pt x="6171" y="949"/>
                      <a:pt x="6183" y="835"/>
                    </a:cubicBezTo>
                    <a:cubicBezTo>
                      <a:pt x="6195" y="817"/>
                      <a:pt x="6195" y="805"/>
                      <a:pt x="6195" y="788"/>
                    </a:cubicBezTo>
                    <a:cubicBezTo>
                      <a:pt x="6207" y="668"/>
                      <a:pt x="6231" y="549"/>
                      <a:pt x="6260" y="430"/>
                    </a:cubicBezTo>
                    <a:cubicBezTo>
                      <a:pt x="6260" y="418"/>
                      <a:pt x="6266" y="400"/>
                      <a:pt x="6266" y="388"/>
                    </a:cubicBezTo>
                    <a:cubicBezTo>
                      <a:pt x="6296" y="257"/>
                      <a:pt x="6344" y="126"/>
                      <a:pt x="638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342;p33">
                <a:extLst>
                  <a:ext uri="{FF2B5EF4-FFF2-40B4-BE49-F238E27FC236}">
                    <a16:creationId xmlns:a16="http://schemas.microsoft.com/office/drawing/2014/main" id="{82742A6A-8CAC-DC9B-215F-0FECF4C691BD}"/>
                  </a:ext>
                </a:extLst>
              </p:cNvPr>
              <p:cNvSpPr/>
              <p:nvPr/>
            </p:nvSpPr>
            <p:spPr>
              <a:xfrm>
                <a:off x="7559256" y="3798801"/>
                <a:ext cx="761800" cy="5832"/>
              </a:xfrm>
              <a:custGeom>
                <a:avLst/>
                <a:gdLst/>
                <a:ahLst/>
                <a:cxnLst/>
                <a:rect l="l" t="t" r="r" b="b"/>
                <a:pathLst>
                  <a:path w="5486" h="42" extrusionOk="0">
                    <a:moveTo>
                      <a:pt x="24" y="0"/>
                    </a:moveTo>
                    <a:cubicBezTo>
                      <a:pt x="6" y="0"/>
                      <a:pt x="0" y="6"/>
                      <a:pt x="0" y="18"/>
                    </a:cubicBezTo>
                    <a:cubicBezTo>
                      <a:pt x="0" y="36"/>
                      <a:pt x="6" y="42"/>
                      <a:pt x="24" y="42"/>
                    </a:cubicBezTo>
                    <a:lnTo>
                      <a:pt x="5479" y="42"/>
                    </a:lnTo>
                    <a:cubicBezTo>
                      <a:pt x="5479" y="30"/>
                      <a:pt x="5485" y="12"/>
                      <a:pt x="548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343;p33">
                <a:extLst>
                  <a:ext uri="{FF2B5EF4-FFF2-40B4-BE49-F238E27FC236}">
                    <a16:creationId xmlns:a16="http://schemas.microsoft.com/office/drawing/2014/main" id="{A20E2C47-58E9-BE2C-162A-B9514B7617CB}"/>
                  </a:ext>
                </a:extLst>
              </p:cNvPr>
              <p:cNvSpPr/>
              <p:nvPr/>
            </p:nvSpPr>
            <p:spPr>
              <a:xfrm>
                <a:off x="7613829" y="3854206"/>
                <a:ext cx="695562" cy="6804"/>
              </a:xfrm>
              <a:custGeom>
                <a:avLst/>
                <a:gdLst/>
                <a:ahLst/>
                <a:cxnLst/>
                <a:rect l="l" t="t" r="r" b="b"/>
                <a:pathLst>
                  <a:path w="5009" h="49" extrusionOk="0">
                    <a:moveTo>
                      <a:pt x="25" y="1"/>
                    </a:moveTo>
                    <a:cubicBezTo>
                      <a:pt x="13" y="1"/>
                      <a:pt x="1" y="7"/>
                      <a:pt x="1" y="24"/>
                    </a:cubicBezTo>
                    <a:cubicBezTo>
                      <a:pt x="1" y="36"/>
                      <a:pt x="13" y="48"/>
                      <a:pt x="25" y="48"/>
                    </a:cubicBezTo>
                    <a:lnTo>
                      <a:pt x="5003" y="48"/>
                    </a:lnTo>
                    <a:cubicBezTo>
                      <a:pt x="5009" y="30"/>
                      <a:pt x="5009" y="18"/>
                      <a:pt x="500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344;p33">
                <a:extLst>
                  <a:ext uri="{FF2B5EF4-FFF2-40B4-BE49-F238E27FC236}">
                    <a16:creationId xmlns:a16="http://schemas.microsoft.com/office/drawing/2014/main" id="{1BA109CD-5016-FF1D-4C0B-CEE98BA3E75A}"/>
                  </a:ext>
                </a:extLst>
              </p:cNvPr>
              <p:cNvSpPr/>
              <p:nvPr/>
            </p:nvSpPr>
            <p:spPr>
              <a:xfrm>
                <a:off x="7538566" y="3910445"/>
                <a:ext cx="768326" cy="5971"/>
              </a:xfrm>
              <a:custGeom>
                <a:avLst/>
                <a:gdLst/>
                <a:ahLst/>
                <a:cxnLst/>
                <a:rect l="l" t="t" r="r" b="b"/>
                <a:pathLst>
                  <a:path w="5533" h="43" extrusionOk="0">
                    <a:moveTo>
                      <a:pt x="24" y="1"/>
                    </a:moveTo>
                    <a:cubicBezTo>
                      <a:pt x="6" y="1"/>
                      <a:pt x="0" y="7"/>
                      <a:pt x="0" y="19"/>
                    </a:cubicBezTo>
                    <a:cubicBezTo>
                      <a:pt x="0" y="37"/>
                      <a:pt x="6" y="43"/>
                      <a:pt x="24" y="43"/>
                    </a:cubicBezTo>
                    <a:lnTo>
                      <a:pt x="5533" y="43"/>
                    </a:lnTo>
                    <a:lnTo>
                      <a:pt x="553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345;p33">
                <a:extLst>
                  <a:ext uri="{FF2B5EF4-FFF2-40B4-BE49-F238E27FC236}">
                    <a16:creationId xmlns:a16="http://schemas.microsoft.com/office/drawing/2014/main" id="{81A69A7C-6997-C996-5BBD-9079D5BB2D60}"/>
                  </a:ext>
                </a:extLst>
              </p:cNvPr>
              <p:cNvSpPr/>
              <p:nvPr/>
            </p:nvSpPr>
            <p:spPr>
              <a:xfrm>
                <a:off x="7594805" y="3965156"/>
                <a:ext cx="714586" cy="5971"/>
              </a:xfrm>
              <a:custGeom>
                <a:avLst/>
                <a:gdLst/>
                <a:ahLst/>
                <a:cxnLst/>
                <a:rect l="l" t="t" r="r" b="b"/>
                <a:pathLst>
                  <a:path w="5146" h="43" extrusionOk="0">
                    <a:moveTo>
                      <a:pt x="19" y="0"/>
                    </a:moveTo>
                    <a:cubicBezTo>
                      <a:pt x="7" y="0"/>
                      <a:pt x="1" y="6"/>
                      <a:pt x="1" y="24"/>
                    </a:cubicBezTo>
                    <a:cubicBezTo>
                      <a:pt x="1" y="36"/>
                      <a:pt x="7" y="42"/>
                      <a:pt x="19" y="42"/>
                    </a:cubicBezTo>
                    <a:lnTo>
                      <a:pt x="5146" y="42"/>
                    </a:lnTo>
                    <a:lnTo>
                      <a:pt x="514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346;p33">
                <a:extLst>
                  <a:ext uri="{FF2B5EF4-FFF2-40B4-BE49-F238E27FC236}">
                    <a16:creationId xmlns:a16="http://schemas.microsoft.com/office/drawing/2014/main" id="{8734DB19-EE4B-FBD9-DC4E-0257820ABB82}"/>
                  </a:ext>
                </a:extLst>
              </p:cNvPr>
              <p:cNvSpPr/>
              <p:nvPr/>
            </p:nvSpPr>
            <p:spPr>
              <a:xfrm>
                <a:off x="7559256" y="4020562"/>
                <a:ext cx="761800" cy="6804"/>
              </a:xfrm>
              <a:custGeom>
                <a:avLst/>
                <a:gdLst/>
                <a:ahLst/>
                <a:cxnLst/>
                <a:rect l="l" t="t" r="r" b="b"/>
                <a:pathLst>
                  <a:path w="5486" h="49" extrusionOk="0">
                    <a:moveTo>
                      <a:pt x="24" y="1"/>
                    </a:moveTo>
                    <a:cubicBezTo>
                      <a:pt x="6" y="1"/>
                      <a:pt x="0" y="13"/>
                      <a:pt x="0" y="25"/>
                    </a:cubicBezTo>
                    <a:cubicBezTo>
                      <a:pt x="0" y="43"/>
                      <a:pt x="6" y="49"/>
                      <a:pt x="24" y="49"/>
                    </a:cubicBezTo>
                    <a:lnTo>
                      <a:pt x="5485" y="49"/>
                    </a:lnTo>
                    <a:cubicBezTo>
                      <a:pt x="5479" y="31"/>
                      <a:pt x="5479" y="25"/>
                      <a:pt x="547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347;p33">
                <a:extLst>
                  <a:ext uri="{FF2B5EF4-FFF2-40B4-BE49-F238E27FC236}">
                    <a16:creationId xmlns:a16="http://schemas.microsoft.com/office/drawing/2014/main" id="{8350549A-55BF-3C5D-25B4-EF3EA05F7E05}"/>
                  </a:ext>
                </a:extLst>
              </p:cNvPr>
              <p:cNvSpPr/>
              <p:nvPr/>
            </p:nvSpPr>
            <p:spPr>
              <a:xfrm>
                <a:off x="7488020" y="3744923"/>
                <a:ext cx="849561" cy="336319"/>
              </a:xfrm>
              <a:custGeom>
                <a:avLst/>
                <a:gdLst/>
                <a:ahLst/>
                <a:cxnLst/>
                <a:rect l="l" t="t" r="r" b="b"/>
                <a:pathLst>
                  <a:path w="6118" h="2422" extrusionOk="0">
                    <a:moveTo>
                      <a:pt x="1" y="1"/>
                    </a:moveTo>
                    <a:cubicBezTo>
                      <a:pt x="1" y="1"/>
                      <a:pt x="3435" y="805"/>
                      <a:pt x="5164" y="2421"/>
                    </a:cubicBezTo>
                    <a:lnTo>
                      <a:pt x="6118" y="2421"/>
                    </a:lnTo>
                    <a:cubicBezTo>
                      <a:pt x="6076" y="2296"/>
                      <a:pt x="6028" y="2159"/>
                      <a:pt x="5998" y="2034"/>
                    </a:cubicBezTo>
                    <a:cubicBezTo>
                      <a:pt x="5992" y="2016"/>
                      <a:pt x="5992" y="2010"/>
                      <a:pt x="5980" y="1992"/>
                    </a:cubicBezTo>
                    <a:cubicBezTo>
                      <a:pt x="5957" y="1873"/>
                      <a:pt x="5933" y="1753"/>
                      <a:pt x="5915" y="1634"/>
                    </a:cubicBezTo>
                    <a:cubicBezTo>
                      <a:pt x="5909" y="1622"/>
                      <a:pt x="5909" y="1604"/>
                      <a:pt x="5909" y="1592"/>
                    </a:cubicBezTo>
                    <a:cubicBezTo>
                      <a:pt x="5891" y="1473"/>
                      <a:pt x="5885" y="1354"/>
                      <a:pt x="5885" y="1235"/>
                    </a:cubicBezTo>
                    <a:lnTo>
                      <a:pt x="5885" y="1187"/>
                    </a:lnTo>
                    <a:cubicBezTo>
                      <a:pt x="5885" y="1074"/>
                      <a:pt x="5891" y="949"/>
                      <a:pt x="5909" y="835"/>
                    </a:cubicBezTo>
                    <a:cubicBezTo>
                      <a:pt x="5915" y="817"/>
                      <a:pt x="5915" y="805"/>
                      <a:pt x="5915" y="788"/>
                    </a:cubicBezTo>
                    <a:cubicBezTo>
                      <a:pt x="5933" y="668"/>
                      <a:pt x="5957" y="549"/>
                      <a:pt x="5980" y="430"/>
                    </a:cubicBezTo>
                    <a:cubicBezTo>
                      <a:pt x="5980" y="418"/>
                      <a:pt x="5992" y="400"/>
                      <a:pt x="5992" y="388"/>
                    </a:cubicBezTo>
                    <a:cubicBezTo>
                      <a:pt x="6022" y="257"/>
                      <a:pt x="6064" y="126"/>
                      <a:pt x="6112" y="1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348;p33">
                <a:extLst>
                  <a:ext uri="{FF2B5EF4-FFF2-40B4-BE49-F238E27FC236}">
                    <a16:creationId xmlns:a16="http://schemas.microsoft.com/office/drawing/2014/main" id="{DAD479CF-7DC1-9F98-A3A4-19854A17D85C}"/>
                  </a:ext>
                </a:extLst>
              </p:cNvPr>
              <p:cNvSpPr/>
              <p:nvPr/>
            </p:nvSpPr>
            <p:spPr>
              <a:xfrm>
                <a:off x="7331522" y="3697710"/>
                <a:ext cx="114423" cy="430605"/>
              </a:xfrm>
              <a:custGeom>
                <a:avLst/>
                <a:gdLst/>
                <a:ahLst/>
                <a:cxnLst/>
                <a:rect l="l" t="t" r="r" b="b"/>
                <a:pathLst>
                  <a:path w="824" h="3101" extrusionOk="0">
                    <a:moveTo>
                      <a:pt x="359" y="1"/>
                    </a:moveTo>
                    <a:cubicBezTo>
                      <a:pt x="1" y="1038"/>
                      <a:pt x="1" y="2070"/>
                      <a:pt x="359" y="3101"/>
                    </a:cubicBezTo>
                    <a:lnTo>
                      <a:pt x="794" y="3101"/>
                    </a:lnTo>
                    <a:cubicBezTo>
                      <a:pt x="472" y="2070"/>
                      <a:pt x="484" y="1032"/>
                      <a:pt x="8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349;p33">
                <a:extLst>
                  <a:ext uri="{FF2B5EF4-FFF2-40B4-BE49-F238E27FC236}">
                    <a16:creationId xmlns:a16="http://schemas.microsoft.com/office/drawing/2014/main" id="{C540B60B-FFAF-AEAA-7D23-4FD999CAB9DD}"/>
                  </a:ext>
                </a:extLst>
              </p:cNvPr>
              <p:cNvSpPr/>
              <p:nvPr/>
            </p:nvSpPr>
            <p:spPr>
              <a:xfrm>
                <a:off x="7380402" y="3697710"/>
                <a:ext cx="987035" cy="430605"/>
              </a:xfrm>
              <a:custGeom>
                <a:avLst/>
                <a:gdLst/>
                <a:ahLst/>
                <a:cxnLst/>
                <a:rect l="l" t="t" r="r" b="b"/>
                <a:pathLst>
                  <a:path w="7108" h="3101" extrusionOk="0">
                    <a:moveTo>
                      <a:pt x="472" y="1"/>
                    </a:moveTo>
                    <a:cubicBezTo>
                      <a:pt x="472" y="1"/>
                      <a:pt x="60" y="561"/>
                      <a:pt x="30" y="1509"/>
                    </a:cubicBezTo>
                    <a:cubicBezTo>
                      <a:pt x="1" y="2457"/>
                      <a:pt x="269" y="3101"/>
                      <a:pt x="269" y="3101"/>
                    </a:cubicBezTo>
                    <a:lnTo>
                      <a:pt x="7107" y="3101"/>
                    </a:lnTo>
                    <a:lnTo>
                      <a:pt x="7107" y="2767"/>
                    </a:lnTo>
                    <a:lnTo>
                      <a:pt x="776" y="2767"/>
                    </a:lnTo>
                    <a:cubicBezTo>
                      <a:pt x="776" y="2767"/>
                      <a:pt x="543" y="2058"/>
                      <a:pt x="567" y="1503"/>
                    </a:cubicBezTo>
                    <a:cubicBezTo>
                      <a:pt x="591" y="943"/>
                      <a:pt x="692" y="460"/>
                      <a:pt x="776" y="341"/>
                    </a:cubicBezTo>
                    <a:lnTo>
                      <a:pt x="7107" y="341"/>
                    </a:lnTo>
                    <a:lnTo>
                      <a:pt x="71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55" name="Rounded Rectangular Callout 154">
            <a:extLst>
              <a:ext uri="{FF2B5EF4-FFF2-40B4-BE49-F238E27FC236}">
                <a16:creationId xmlns:a16="http://schemas.microsoft.com/office/drawing/2014/main" id="{6CDF2595-7EE0-9915-AA14-386E95BB0FCB}"/>
              </a:ext>
            </a:extLst>
          </p:cNvPr>
          <p:cNvSpPr/>
          <p:nvPr/>
        </p:nvSpPr>
        <p:spPr>
          <a:xfrm>
            <a:off x="4749293" y="893464"/>
            <a:ext cx="6614731" cy="3546232"/>
          </a:xfrm>
          <a:prstGeom prst="wedgeRoundRectCallout">
            <a:avLst>
              <a:gd name="adj1" fmla="val -39926"/>
              <a:gd name="adj2" fmla="val 634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800" dirty="0">
                <a:effectLst/>
                <a:latin typeface="MuseoSans"/>
              </a:rPr>
              <a:t>Pada </a:t>
            </a:r>
            <a:r>
              <a:rPr lang="en-US" sz="1800" dirty="0" err="1">
                <a:effectLst/>
                <a:latin typeface="MuseoSans"/>
              </a:rPr>
              <a:t>Pasal</a:t>
            </a:r>
            <a:r>
              <a:rPr lang="en-US" sz="1800" dirty="0">
                <a:effectLst/>
                <a:latin typeface="MuseoSans"/>
              </a:rPr>
              <a:t> 18 Ayat (1) UUD NRI </a:t>
            </a:r>
            <a:r>
              <a:rPr lang="en-US" sz="1800" dirty="0" err="1">
                <a:effectLst/>
                <a:latin typeface="MuseoSans"/>
              </a:rPr>
              <a:t>Tahun</a:t>
            </a:r>
            <a:r>
              <a:rPr lang="en-US" sz="1800" dirty="0">
                <a:effectLst/>
                <a:latin typeface="MuseoSans"/>
              </a:rPr>
              <a:t> 1945 </a:t>
            </a:r>
            <a:r>
              <a:rPr lang="en-US" sz="1800" dirty="0" err="1">
                <a:effectLst/>
                <a:latin typeface="MuseoSans"/>
              </a:rPr>
              <a:t>ditegaskan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bahwa</a:t>
            </a:r>
            <a:r>
              <a:rPr lang="en-US" sz="1800" dirty="0">
                <a:effectLst/>
                <a:latin typeface="MuseoSans"/>
              </a:rPr>
              <a:t> Negara </a:t>
            </a:r>
            <a:r>
              <a:rPr lang="en-US" sz="1800" dirty="0" err="1">
                <a:effectLst/>
                <a:latin typeface="MuseoSans"/>
              </a:rPr>
              <a:t>Kesatuan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Republik</a:t>
            </a:r>
            <a:r>
              <a:rPr lang="en-US" sz="1800" dirty="0">
                <a:effectLst/>
                <a:latin typeface="MuseoSans"/>
              </a:rPr>
              <a:t> Indonesia </a:t>
            </a:r>
            <a:r>
              <a:rPr lang="en-US" sz="1800" dirty="0" err="1">
                <a:effectLst/>
                <a:latin typeface="MuseoSans"/>
              </a:rPr>
              <a:t>dibagi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atas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daerah-daerah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provinsi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provinsi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tersebut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dibagi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atas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kabupaten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kota</a:t>
            </a:r>
            <a:r>
              <a:rPr lang="en-US" sz="1800" dirty="0">
                <a:effectLst/>
                <a:latin typeface="MuseoSans"/>
              </a:rPr>
              <a:t>, yang </a:t>
            </a:r>
            <a:r>
              <a:rPr lang="en-US" sz="1800" dirty="0" err="1">
                <a:effectLst/>
                <a:latin typeface="MuseoSans"/>
              </a:rPr>
              <a:t>tiap-tiap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provinsi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kabupaten</a:t>
            </a:r>
            <a:r>
              <a:rPr lang="en-US" sz="1800" dirty="0">
                <a:effectLst/>
                <a:latin typeface="MuseoSans"/>
              </a:rPr>
              <a:t>, dan </a:t>
            </a:r>
            <a:r>
              <a:rPr lang="en-US" sz="1800" dirty="0" err="1">
                <a:effectLst/>
                <a:latin typeface="MuseoSans"/>
              </a:rPr>
              <a:t>kota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itu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mempunyai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, yang </a:t>
            </a:r>
            <a:r>
              <a:rPr lang="en-US" sz="1800" dirty="0" err="1">
                <a:effectLst/>
                <a:latin typeface="MuseoSans"/>
              </a:rPr>
              <a:t>diatur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undang-undang</a:t>
            </a:r>
            <a:r>
              <a:rPr lang="en-US" sz="1800" dirty="0">
                <a:effectLst/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Selanjutnya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Pasal</a:t>
            </a:r>
            <a:r>
              <a:rPr lang="en-US" sz="1800" dirty="0">
                <a:effectLst/>
                <a:latin typeface="MuseoSans"/>
              </a:rPr>
              <a:t> 18 Ayat (2) UUD NRI </a:t>
            </a:r>
            <a:r>
              <a:rPr lang="en-US" sz="1800" dirty="0" err="1">
                <a:effectLst/>
                <a:latin typeface="MuseoSans"/>
              </a:rPr>
              <a:t>Tahun</a:t>
            </a:r>
            <a:r>
              <a:rPr lang="en-US" sz="1800" dirty="0">
                <a:effectLst/>
                <a:latin typeface="MuseoSans"/>
              </a:rPr>
              <a:t> 1945 </a:t>
            </a:r>
            <a:r>
              <a:rPr lang="en-US" sz="1800" dirty="0" err="1">
                <a:effectLst/>
                <a:latin typeface="MuseoSans"/>
              </a:rPr>
              <a:t>menyatakan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bahwa</a:t>
            </a:r>
            <a:r>
              <a:rPr lang="en-US" sz="1800" dirty="0">
                <a:effectLst/>
                <a:latin typeface="MuseoSans"/>
              </a:rPr>
              <a:t> ”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provinsi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kabupaten</a:t>
            </a:r>
            <a:r>
              <a:rPr lang="en-US" sz="1800" dirty="0">
                <a:effectLst/>
                <a:latin typeface="MuseoSans"/>
              </a:rPr>
              <a:t>, dan </a:t>
            </a:r>
            <a:r>
              <a:rPr lang="en-US" sz="1800" dirty="0" err="1">
                <a:effectLst/>
                <a:latin typeface="MuseoSans"/>
              </a:rPr>
              <a:t>kota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mengatur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mengurus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sendiri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urusan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menurut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asas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otonomi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tugas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pembantuan</a:t>
            </a:r>
            <a:r>
              <a:rPr lang="en-US" sz="1800" dirty="0">
                <a:effectLst/>
                <a:latin typeface="MuseoSans"/>
              </a:rPr>
              <a:t>.”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06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5EBF377-5E01-60AD-D2CE-38C98E79173D}"/>
              </a:ext>
            </a:extLst>
          </p:cNvPr>
          <p:cNvSpPr/>
          <p:nvPr/>
        </p:nvSpPr>
        <p:spPr>
          <a:xfrm>
            <a:off x="798238" y="562139"/>
            <a:ext cx="10111062" cy="812800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Pada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Pasal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9 UU RI No. 9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Tahun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2018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menyatakan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bahwa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terdiri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atas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absolut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konkuren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umum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Google Shape;467;p34">
            <a:extLst>
              <a:ext uri="{FF2B5EF4-FFF2-40B4-BE49-F238E27FC236}">
                <a16:creationId xmlns:a16="http://schemas.microsoft.com/office/drawing/2014/main" id="{EE821061-2BF4-7810-8FE1-36FF1CE9A8DF}"/>
              </a:ext>
            </a:extLst>
          </p:cNvPr>
          <p:cNvSpPr/>
          <p:nvPr/>
        </p:nvSpPr>
        <p:spPr>
          <a:xfrm>
            <a:off x="798238" y="1677100"/>
            <a:ext cx="4205562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1. </a:t>
            </a:r>
            <a:r>
              <a:rPr lang="en-US" sz="2000" b="1" dirty="0" err="1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Urusan</a:t>
            </a: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Pemerintah</a:t>
            </a: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Absolut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78D1B8-22C5-04D2-1537-F9EDB0B22A02}"/>
              </a:ext>
            </a:extLst>
          </p:cNvPr>
          <p:cNvSpPr txBox="1"/>
          <p:nvPr/>
        </p:nvSpPr>
        <p:spPr>
          <a:xfrm>
            <a:off x="1346200" y="2229716"/>
            <a:ext cx="9563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absolut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sepenuhnya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menjadi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kewenangan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pusat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absolut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meliputi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politik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luar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negeri,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pertahanan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keamanan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yustisi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moneter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fiskal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nasional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serta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agama.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Google Shape;467;p34">
            <a:extLst>
              <a:ext uri="{FF2B5EF4-FFF2-40B4-BE49-F238E27FC236}">
                <a16:creationId xmlns:a16="http://schemas.microsoft.com/office/drawing/2014/main" id="{694511DA-1121-6B29-D62E-94492D40A265}"/>
              </a:ext>
            </a:extLst>
          </p:cNvPr>
          <p:cNvSpPr/>
          <p:nvPr/>
        </p:nvSpPr>
        <p:spPr>
          <a:xfrm>
            <a:off x="798238" y="3331132"/>
            <a:ext cx="4205562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2. </a:t>
            </a:r>
            <a:r>
              <a:rPr lang="en-US" sz="2000" b="1" dirty="0" err="1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Urusan</a:t>
            </a: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Pemerintah</a:t>
            </a: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Konkuren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563A23-2EB0-048F-8B27-3B381F020917}"/>
              </a:ext>
            </a:extLst>
          </p:cNvPr>
          <p:cNvSpPr txBox="1"/>
          <p:nvPr/>
        </p:nvSpPr>
        <p:spPr>
          <a:xfrm>
            <a:off x="1358900" y="3931516"/>
            <a:ext cx="955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konkuren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dibagi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antara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pusat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provinsi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kabupaten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/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kota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Pembagian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konkuren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antara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pusat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provinsi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serta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kabupaten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/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kota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didasarkan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pada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prinsip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akuntabilitas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prinsip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efisiensi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prinsip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eksternalitas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, dan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prinsip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kepentingan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strategis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nasional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57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F21BEB9F-1258-96F2-ECBA-466B2FEA9B1D}"/>
              </a:ext>
            </a:extLst>
          </p:cNvPr>
          <p:cNvSpPr/>
          <p:nvPr/>
        </p:nvSpPr>
        <p:spPr>
          <a:xfrm>
            <a:off x="1501589" y="2864225"/>
            <a:ext cx="5916706" cy="1815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grpSp>
        <p:nvGrpSpPr>
          <p:cNvPr id="5" name="Google Shape;1479;p30">
            <a:extLst>
              <a:ext uri="{FF2B5EF4-FFF2-40B4-BE49-F238E27FC236}">
                <a16:creationId xmlns:a16="http://schemas.microsoft.com/office/drawing/2014/main" id="{795C2A5A-3C2A-5016-DA10-7F3F6CE4CF61}"/>
              </a:ext>
            </a:extLst>
          </p:cNvPr>
          <p:cNvGrpSpPr/>
          <p:nvPr/>
        </p:nvGrpSpPr>
        <p:grpSpPr>
          <a:xfrm>
            <a:off x="929166" y="1546855"/>
            <a:ext cx="3788316" cy="2720853"/>
            <a:chOff x="628875" y="452264"/>
            <a:chExt cx="5732400" cy="4147136"/>
          </a:xfrm>
        </p:grpSpPr>
        <p:sp>
          <p:nvSpPr>
            <p:cNvPr id="6" name="Google Shape;1480;p30">
              <a:extLst>
                <a:ext uri="{FF2B5EF4-FFF2-40B4-BE49-F238E27FC236}">
                  <a16:creationId xmlns:a16="http://schemas.microsoft.com/office/drawing/2014/main" id="{73EA8DD6-16AB-258D-44FE-A25895F633E4}"/>
                </a:ext>
              </a:extLst>
            </p:cNvPr>
            <p:cNvSpPr/>
            <p:nvPr/>
          </p:nvSpPr>
          <p:spPr>
            <a:xfrm>
              <a:off x="696870" y="617500"/>
              <a:ext cx="5598900" cy="3981900"/>
            </a:xfrm>
            <a:prstGeom prst="roundRect">
              <a:avLst>
                <a:gd name="adj" fmla="val 5289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DCEBE1"/>
                </a:solidFill>
              </a:endParaRPr>
            </a:p>
          </p:txBody>
        </p:sp>
        <p:sp>
          <p:nvSpPr>
            <p:cNvPr id="7" name="Google Shape;1481;p30">
              <a:extLst>
                <a:ext uri="{FF2B5EF4-FFF2-40B4-BE49-F238E27FC236}">
                  <a16:creationId xmlns:a16="http://schemas.microsoft.com/office/drawing/2014/main" id="{E5E20DA0-68E3-F02E-9364-7DF9EB3EBB30}"/>
                </a:ext>
              </a:extLst>
            </p:cNvPr>
            <p:cNvSpPr/>
            <p:nvPr/>
          </p:nvSpPr>
          <p:spPr>
            <a:xfrm>
              <a:off x="628875" y="527550"/>
              <a:ext cx="5732400" cy="433500"/>
            </a:xfrm>
            <a:prstGeom prst="roundRect">
              <a:avLst>
                <a:gd name="adj" fmla="val 13206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DCEBE1"/>
                </a:solidFill>
              </a:endParaRPr>
            </a:p>
          </p:txBody>
        </p:sp>
        <p:grpSp>
          <p:nvGrpSpPr>
            <p:cNvPr id="8" name="Google Shape;1482;p30">
              <a:extLst>
                <a:ext uri="{FF2B5EF4-FFF2-40B4-BE49-F238E27FC236}">
                  <a16:creationId xmlns:a16="http://schemas.microsoft.com/office/drawing/2014/main" id="{FE4E377B-6C8D-A405-3FEA-85777C3FBEE5}"/>
                </a:ext>
              </a:extLst>
            </p:cNvPr>
            <p:cNvGrpSpPr/>
            <p:nvPr/>
          </p:nvGrpSpPr>
          <p:grpSpPr>
            <a:xfrm>
              <a:off x="816950" y="452264"/>
              <a:ext cx="196200" cy="375250"/>
              <a:chOff x="816950" y="467150"/>
              <a:chExt cx="196200" cy="375250"/>
            </a:xfrm>
          </p:grpSpPr>
          <p:sp>
            <p:nvSpPr>
              <p:cNvPr id="45" name="Google Shape;1483;p30">
                <a:extLst>
                  <a:ext uri="{FF2B5EF4-FFF2-40B4-BE49-F238E27FC236}">
                    <a16:creationId xmlns:a16="http://schemas.microsoft.com/office/drawing/2014/main" id="{5B36301D-9BA1-BED1-FF4A-FEC0A960874F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46" name="Google Shape;1484;p30">
                <a:extLst>
                  <a:ext uri="{FF2B5EF4-FFF2-40B4-BE49-F238E27FC236}">
                    <a16:creationId xmlns:a16="http://schemas.microsoft.com/office/drawing/2014/main" id="{E52F09F9-A5BA-EF37-4142-70A44716B6AD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9" name="Google Shape;1485;p30">
              <a:extLst>
                <a:ext uri="{FF2B5EF4-FFF2-40B4-BE49-F238E27FC236}">
                  <a16:creationId xmlns:a16="http://schemas.microsoft.com/office/drawing/2014/main" id="{8D46F33C-C901-95E0-53A0-4D939E69E3D3}"/>
                </a:ext>
              </a:extLst>
            </p:cNvPr>
            <p:cNvGrpSpPr/>
            <p:nvPr/>
          </p:nvGrpSpPr>
          <p:grpSpPr>
            <a:xfrm>
              <a:off x="1244763" y="452264"/>
              <a:ext cx="196200" cy="375250"/>
              <a:chOff x="816950" y="467150"/>
              <a:chExt cx="196200" cy="375250"/>
            </a:xfrm>
          </p:grpSpPr>
          <p:sp>
            <p:nvSpPr>
              <p:cNvPr id="43" name="Google Shape;1486;p30">
                <a:extLst>
                  <a:ext uri="{FF2B5EF4-FFF2-40B4-BE49-F238E27FC236}">
                    <a16:creationId xmlns:a16="http://schemas.microsoft.com/office/drawing/2014/main" id="{5A93737E-302B-2985-BDEA-30FFB2A1A8EE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44" name="Google Shape;1487;p30">
                <a:extLst>
                  <a:ext uri="{FF2B5EF4-FFF2-40B4-BE49-F238E27FC236}">
                    <a16:creationId xmlns:a16="http://schemas.microsoft.com/office/drawing/2014/main" id="{089571B4-DF0F-BB2A-F437-33E207C79B66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0" name="Google Shape;1488;p30">
              <a:extLst>
                <a:ext uri="{FF2B5EF4-FFF2-40B4-BE49-F238E27FC236}">
                  <a16:creationId xmlns:a16="http://schemas.microsoft.com/office/drawing/2014/main" id="{82997B2A-8146-9233-8E0B-FFEF2D0B5AB4}"/>
                </a:ext>
              </a:extLst>
            </p:cNvPr>
            <p:cNvGrpSpPr/>
            <p:nvPr/>
          </p:nvGrpSpPr>
          <p:grpSpPr>
            <a:xfrm>
              <a:off x="1672575" y="452264"/>
              <a:ext cx="196200" cy="375250"/>
              <a:chOff x="816950" y="467150"/>
              <a:chExt cx="196200" cy="375250"/>
            </a:xfrm>
          </p:grpSpPr>
          <p:sp>
            <p:nvSpPr>
              <p:cNvPr id="41" name="Google Shape;1489;p30">
                <a:extLst>
                  <a:ext uri="{FF2B5EF4-FFF2-40B4-BE49-F238E27FC236}">
                    <a16:creationId xmlns:a16="http://schemas.microsoft.com/office/drawing/2014/main" id="{6BAC3B63-215B-318D-4FFD-D6BB1B9CF3C4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42" name="Google Shape;1490;p30">
                <a:extLst>
                  <a:ext uri="{FF2B5EF4-FFF2-40B4-BE49-F238E27FC236}">
                    <a16:creationId xmlns:a16="http://schemas.microsoft.com/office/drawing/2014/main" id="{2A5C03D9-986D-FA6C-8294-8FE11AECA013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1" name="Google Shape;1491;p30">
              <a:extLst>
                <a:ext uri="{FF2B5EF4-FFF2-40B4-BE49-F238E27FC236}">
                  <a16:creationId xmlns:a16="http://schemas.microsoft.com/office/drawing/2014/main" id="{25DAC34D-C6DA-94C4-17A9-B6ADACD5E0E0}"/>
                </a:ext>
              </a:extLst>
            </p:cNvPr>
            <p:cNvGrpSpPr/>
            <p:nvPr/>
          </p:nvGrpSpPr>
          <p:grpSpPr>
            <a:xfrm>
              <a:off x="2100388" y="452264"/>
              <a:ext cx="196200" cy="375250"/>
              <a:chOff x="816950" y="467150"/>
              <a:chExt cx="196200" cy="375250"/>
            </a:xfrm>
          </p:grpSpPr>
          <p:sp>
            <p:nvSpPr>
              <p:cNvPr id="39" name="Google Shape;1492;p30">
                <a:extLst>
                  <a:ext uri="{FF2B5EF4-FFF2-40B4-BE49-F238E27FC236}">
                    <a16:creationId xmlns:a16="http://schemas.microsoft.com/office/drawing/2014/main" id="{512F0D0A-084E-EED4-27E3-4F9DEC6C99F0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40" name="Google Shape;1493;p30">
                <a:extLst>
                  <a:ext uri="{FF2B5EF4-FFF2-40B4-BE49-F238E27FC236}">
                    <a16:creationId xmlns:a16="http://schemas.microsoft.com/office/drawing/2014/main" id="{915B3F38-3B51-F04F-7726-021EEB8B33FF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2" name="Google Shape;1494;p30">
              <a:extLst>
                <a:ext uri="{FF2B5EF4-FFF2-40B4-BE49-F238E27FC236}">
                  <a16:creationId xmlns:a16="http://schemas.microsoft.com/office/drawing/2014/main" id="{8208425D-7BE6-C9ED-4C50-66C17E676954}"/>
                </a:ext>
              </a:extLst>
            </p:cNvPr>
            <p:cNvGrpSpPr/>
            <p:nvPr/>
          </p:nvGrpSpPr>
          <p:grpSpPr>
            <a:xfrm>
              <a:off x="2528200" y="452264"/>
              <a:ext cx="196200" cy="375250"/>
              <a:chOff x="816950" y="467150"/>
              <a:chExt cx="196200" cy="375250"/>
            </a:xfrm>
          </p:grpSpPr>
          <p:sp>
            <p:nvSpPr>
              <p:cNvPr id="37" name="Google Shape;1495;p30">
                <a:extLst>
                  <a:ext uri="{FF2B5EF4-FFF2-40B4-BE49-F238E27FC236}">
                    <a16:creationId xmlns:a16="http://schemas.microsoft.com/office/drawing/2014/main" id="{81C706C5-18BF-87A1-5501-2714C45352D0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38" name="Google Shape;1496;p30">
                <a:extLst>
                  <a:ext uri="{FF2B5EF4-FFF2-40B4-BE49-F238E27FC236}">
                    <a16:creationId xmlns:a16="http://schemas.microsoft.com/office/drawing/2014/main" id="{787A8423-F4AF-CD3D-883A-6093AC484286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3" name="Google Shape;1497;p30">
              <a:extLst>
                <a:ext uri="{FF2B5EF4-FFF2-40B4-BE49-F238E27FC236}">
                  <a16:creationId xmlns:a16="http://schemas.microsoft.com/office/drawing/2014/main" id="{64A465A1-B5E4-B70F-27E6-DDD55738575C}"/>
                </a:ext>
              </a:extLst>
            </p:cNvPr>
            <p:cNvGrpSpPr/>
            <p:nvPr/>
          </p:nvGrpSpPr>
          <p:grpSpPr>
            <a:xfrm>
              <a:off x="2956013" y="452264"/>
              <a:ext cx="196200" cy="375250"/>
              <a:chOff x="816950" y="467150"/>
              <a:chExt cx="196200" cy="375250"/>
            </a:xfrm>
          </p:grpSpPr>
          <p:sp>
            <p:nvSpPr>
              <p:cNvPr id="35" name="Google Shape;1498;p30">
                <a:extLst>
                  <a:ext uri="{FF2B5EF4-FFF2-40B4-BE49-F238E27FC236}">
                    <a16:creationId xmlns:a16="http://schemas.microsoft.com/office/drawing/2014/main" id="{7DAB125D-0FDC-5F25-3BBE-A845A8E2B518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36" name="Google Shape;1499;p30">
                <a:extLst>
                  <a:ext uri="{FF2B5EF4-FFF2-40B4-BE49-F238E27FC236}">
                    <a16:creationId xmlns:a16="http://schemas.microsoft.com/office/drawing/2014/main" id="{AA002A9C-79FC-2ACC-54A7-187D09B16FA9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4" name="Google Shape;1500;p30">
              <a:extLst>
                <a:ext uri="{FF2B5EF4-FFF2-40B4-BE49-F238E27FC236}">
                  <a16:creationId xmlns:a16="http://schemas.microsoft.com/office/drawing/2014/main" id="{BFA76A23-729F-F929-A9C6-978C9825B217}"/>
                </a:ext>
              </a:extLst>
            </p:cNvPr>
            <p:cNvGrpSpPr/>
            <p:nvPr/>
          </p:nvGrpSpPr>
          <p:grpSpPr>
            <a:xfrm>
              <a:off x="3383825" y="452264"/>
              <a:ext cx="196200" cy="375250"/>
              <a:chOff x="816950" y="467150"/>
              <a:chExt cx="196200" cy="375250"/>
            </a:xfrm>
          </p:grpSpPr>
          <p:sp>
            <p:nvSpPr>
              <p:cNvPr id="33" name="Google Shape;1501;p30">
                <a:extLst>
                  <a:ext uri="{FF2B5EF4-FFF2-40B4-BE49-F238E27FC236}">
                    <a16:creationId xmlns:a16="http://schemas.microsoft.com/office/drawing/2014/main" id="{BEB43DB4-2566-4F0C-3959-BB37B6D7B8F9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34" name="Google Shape;1502;p30">
                <a:extLst>
                  <a:ext uri="{FF2B5EF4-FFF2-40B4-BE49-F238E27FC236}">
                    <a16:creationId xmlns:a16="http://schemas.microsoft.com/office/drawing/2014/main" id="{25B7D4BE-5B33-064A-B4FA-176519EC58D5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5" name="Google Shape;1503;p30">
              <a:extLst>
                <a:ext uri="{FF2B5EF4-FFF2-40B4-BE49-F238E27FC236}">
                  <a16:creationId xmlns:a16="http://schemas.microsoft.com/office/drawing/2014/main" id="{DDFE26B3-FB7E-FFE5-3CB1-E769AFDBEE5A}"/>
                </a:ext>
              </a:extLst>
            </p:cNvPr>
            <p:cNvGrpSpPr/>
            <p:nvPr/>
          </p:nvGrpSpPr>
          <p:grpSpPr>
            <a:xfrm>
              <a:off x="3811638" y="452264"/>
              <a:ext cx="196200" cy="375250"/>
              <a:chOff x="816950" y="467150"/>
              <a:chExt cx="196200" cy="375250"/>
            </a:xfrm>
          </p:grpSpPr>
          <p:sp>
            <p:nvSpPr>
              <p:cNvPr id="31" name="Google Shape;1504;p30">
                <a:extLst>
                  <a:ext uri="{FF2B5EF4-FFF2-40B4-BE49-F238E27FC236}">
                    <a16:creationId xmlns:a16="http://schemas.microsoft.com/office/drawing/2014/main" id="{B8F98AA9-7805-AB2A-9811-D57B2818382F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32" name="Google Shape;1505;p30">
                <a:extLst>
                  <a:ext uri="{FF2B5EF4-FFF2-40B4-BE49-F238E27FC236}">
                    <a16:creationId xmlns:a16="http://schemas.microsoft.com/office/drawing/2014/main" id="{B94FE2B5-318D-868E-6E1E-C18EB90E0094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6" name="Google Shape;1506;p30">
              <a:extLst>
                <a:ext uri="{FF2B5EF4-FFF2-40B4-BE49-F238E27FC236}">
                  <a16:creationId xmlns:a16="http://schemas.microsoft.com/office/drawing/2014/main" id="{99E24223-59D9-2093-456C-C96EB4C77846}"/>
                </a:ext>
              </a:extLst>
            </p:cNvPr>
            <p:cNvGrpSpPr/>
            <p:nvPr/>
          </p:nvGrpSpPr>
          <p:grpSpPr>
            <a:xfrm>
              <a:off x="4239450" y="452264"/>
              <a:ext cx="196200" cy="375250"/>
              <a:chOff x="816950" y="467150"/>
              <a:chExt cx="196200" cy="375250"/>
            </a:xfrm>
          </p:grpSpPr>
          <p:sp>
            <p:nvSpPr>
              <p:cNvPr id="29" name="Google Shape;1507;p30">
                <a:extLst>
                  <a:ext uri="{FF2B5EF4-FFF2-40B4-BE49-F238E27FC236}">
                    <a16:creationId xmlns:a16="http://schemas.microsoft.com/office/drawing/2014/main" id="{F5FE2FCE-683D-F159-A42C-A7DDFC2A1727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30" name="Google Shape;1508;p30">
                <a:extLst>
                  <a:ext uri="{FF2B5EF4-FFF2-40B4-BE49-F238E27FC236}">
                    <a16:creationId xmlns:a16="http://schemas.microsoft.com/office/drawing/2014/main" id="{619C2151-0C6C-CD78-0E33-25726F40B2DC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7" name="Google Shape;1509;p30">
              <a:extLst>
                <a:ext uri="{FF2B5EF4-FFF2-40B4-BE49-F238E27FC236}">
                  <a16:creationId xmlns:a16="http://schemas.microsoft.com/office/drawing/2014/main" id="{02FB8E60-36CF-4525-136E-142B9DFF8B9C}"/>
                </a:ext>
              </a:extLst>
            </p:cNvPr>
            <p:cNvGrpSpPr/>
            <p:nvPr/>
          </p:nvGrpSpPr>
          <p:grpSpPr>
            <a:xfrm>
              <a:off x="4667263" y="452264"/>
              <a:ext cx="196200" cy="375250"/>
              <a:chOff x="816950" y="467150"/>
              <a:chExt cx="196200" cy="375250"/>
            </a:xfrm>
          </p:grpSpPr>
          <p:sp>
            <p:nvSpPr>
              <p:cNvPr id="27" name="Google Shape;1510;p30">
                <a:extLst>
                  <a:ext uri="{FF2B5EF4-FFF2-40B4-BE49-F238E27FC236}">
                    <a16:creationId xmlns:a16="http://schemas.microsoft.com/office/drawing/2014/main" id="{2A9C6B76-3D4A-535E-C331-94494F7DD413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28" name="Google Shape;1511;p30">
                <a:extLst>
                  <a:ext uri="{FF2B5EF4-FFF2-40B4-BE49-F238E27FC236}">
                    <a16:creationId xmlns:a16="http://schemas.microsoft.com/office/drawing/2014/main" id="{2C4BC85F-919E-92C5-B9B5-959EB0B79F91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8" name="Google Shape;1512;p30">
              <a:extLst>
                <a:ext uri="{FF2B5EF4-FFF2-40B4-BE49-F238E27FC236}">
                  <a16:creationId xmlns:a16="http://schemas.microsoft.com/office/drawing/2014/main" id="{F3D47D82-73EF-1181-00A0-29870AF81974}"/>
                </a:ext>
              </a:extLst>
            </p:cNvPr>
            <p:cNvGrpSpPr/>
            <p:nvPr/>
          </p:nvGrpSpPr>
          <p:grpSpPr>
            <a:xfrm>
              <a:off x="5095075" y="452264"/>
              <a:ext cx="196200" cy="375250"/>
              <a:chOff x="816950" y="467150"/>
              <a:chExt cx="196200" cy="375250"/>
            </a:xfrm>
          </p:grpSpPr>
          <p:sp>
            <p:nvSpPr>
              <p:cNvPr id="25" name="Google Shape;1513;p30">
                <a:extLst>
                  <a:ext uri="{FF2B5EF4-FFF2-40B4-BE49-F238E27FC236}">
                    <a16:creationId xmlns:a16="http://schemas.microsoft.com/office/drawing/2014/main" id="{763ECEAA-4A37-D0A4-1920-BE6F801AFF14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26" name="Google Shape;1514;p30">
                <a:extLst>
                  <a:ext uri="{FF2B5EF4-FFF2-40B4-BE49-F238E27FC236}">
                    <a16:creationId xmlns:a16="http://schemas.microsoft.com/office/drawing/2014/main" id="{163A87DE-1D63-B6F8-C16C-24653BC727A0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19" name="Google Shape;1515;p30">
              <a:extLst>
                <a:ext uri="{FF2B5EF4-FFF2-40B4-BE49-F238E27FC236}">
                  <a16:creationId xmlns:a16="http://schemas.microsoft.com/office/drawing/2014/main" id="{444BDBE2-2EF4-20C2-4380-051D76386B12}"/>
                </a:ext>
              </a:extLst>
            </p:cNvPr>
            <p:cNvGrpSpPr/>
            <p:nvPr/>
          </p:nvGrpSpPr>
          <p:grpSpPr>
            <a:xfrm>
              <a:off x="5522888" y="452264"/>
              <a:ext cx="196200" cy="375250"/>
              <a:chOff x="816950" y="467150"/>
              <a:chExt cx="196200" cy="375250"/>
            </a:xfrm>
          </p:grpSpPr>
          <p:sp>
            <p:nvSpPr>
              <p:cNvPr id="23" name="Google Shape;1516;p30">
                <a:extLst>
                  <a:ext uri="{FF2B5EF4-FFF2-40B4-BE49-F238E27FC236}">
                    <a16:creationId xmlns:a16="http://schemas.microsoft.com/office/drawing/2014/main" id="{FB00C652-F3CA-DAB3-50FB-18E1290F2442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24" name="Google Shape;1517;p30">
                <a:extLst>
                  <a:ext uri="{FF2B5EF4-FFF2-40B4-BE49-F238E27FC236}">
                    <a16:creationId xmlns:a16="http://schemas.microsoft.com/office/drawing/2014/main" id="{3BCB301D-2101-3441-35C0-F73DD2EEF79D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  <p:grpSp>
          <p:nvGrpSpPr>
            <p:cNvPr id="20" name="Google Shape;1518;p30">
              <a:extLst>
                <a:ext uri="{FF2B5EF4-FFF2-40B4-BE49-F238E27FC236}">
                  <a16:creationId xmlns:a16="http://schemas.microsoft.com/office/drawing/2014/main" id="{AEF2C6D0-E121-0EEC-F078-992C27A21212}"/>
                </a:ext>
              </a:extLst>
            </p:cNvPr>
            <p:cNvGrpSpPr/>
            <p:nvPr/>
          </p:nvGrpSpPr>
          <p:grpSpPr>
            <a:xfrm>
              <a:off x="5950700" y="452264"/>
              <a:ext cx="196200" cy="375250"/>
              <a:chOff x="816950" y="467150"/>
              <a:chExt cx="196200" cy="375250"/>
            </a:xfrm>
          </p:grpSpPr>
          <p:sp>
            <p:nvSpPr>
              <p:cNvPr id="21" name="Google Shape;1519;p30">
                <a:extLst>
                  <a:ext uri="{FF2B5EF4-FFF2-40B4-BE49-F238E27FC236}">
                    <a16:creationId xmlns:a16="http://schemas.microsoft.com/office/drawing/2014/main" id="{F2005AFA-136B-C682-17BA-9CF6C7797A8C}"/>
                  </a:ext>
                </a:extLst>
              </p:cNvPr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  <p:sp>
            <p:nvSpPr>
              <p:cNvPr id="22" name="Google Shape;1520;p30">
                <a:extLst>
                  <a:ext uri="{FF2B5EF4-FFF2-40B4-BE49-F238E27FC236}">
                    <a16:creationId xmlns:a16="http://schemas.microsoft.com/office/drawing/2014/main" id="{4A0346C2-B72E-25A5-6EB8-8E64CA4B0195}"/>
                  </a:ext>
                </a:extLst>
              </p:cNvPr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>
                  <a:solidFill>
                    <a:srgbClr val="DCEBE1"/>
                  </a:solidFill>
                </a:endParaRPr>
              </a:p>
            </p:txBody>
          </p:sp>
        </p:grp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2B3C585F-07FE-5DEC-A84A-D8506EF14DFB}"/>
              </a:ext>
            </a:extLst>
          </p:cNvPr>
          <p:cNvSpPr txBox="1"/>
          <p:nvPr/>
        </p:nvSpPr>
        <p:spPr>
          <a:xfrm>
            <a:off x="996176" y="2483408"/>
            <a:ext cx="36865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Urusan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pemerintahan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konkuren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 yang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menjadi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kewenangan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Eras Bold ITC" panose="020B0602030504020804" pitchFamily="34" charset="77"/>
              </a:rPr>
              <a:t>daerah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Eras Bold ITC" panose="020B0602030504020804" pitchFamily="34" charset="77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419C249-73F5-E400-D6AA-96EF085CB757}"/>
              </a:ext>
            </a:extLst>
          </p:cNvPr>
          <p:cNvSpPr/>
          <p:nvPr/>
        </p:nvSpPr>
        <p:spPr>
          <a:xfrm>
            <a:off x="6335779" y="604801"/>
            <a:ext cx="3787641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>
                <a:solidFill>
                  <a:schemeClr val="tx2">
                    <a:lumMod val="75000"/>
                  </a:schemeClr>
                </a:solidFill>
              </a:rPr>
              <a:t>Urusan Pemerintahan Wajib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91F184C-A232-296D-6AD8-CC5502D4E348}"/>
              </a:ext>
            </a:extLst>
          </p:cNvPr>
          <p:cNvSpPr/>
          <p:nvPr/>
        </p:nvSpPr>
        <p:spPr>
          <a:xfrm>
            <a:off x="6335779" y="3861189"/>
            <a:ext cx="3787641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>
                <a:solidFill>
                  <a:schemeClr val="tx2">
                    <a:lumMod val="75000"/>
                  </a:schemeClr>
                </a:solidFill>
              </a:rPr>
              <a:t>Urusan Pemerintahan Pilihan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2B3F63D-21B6-BF2B-C703-426ED7DB561B}"/>
              </a:ext>
            </a:extLst>
          </p:cNvPr>
          <p:cNvSpPr txBox="1"/>
          <p:nvPr/>
        </p:nvSpPr>
        <p:spPr>
          <a:xfrm>
            <a:off x="5531866" y="1031142"/>
            <a:ext cx="536829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r>
              <a:rPr lang="en-US" sz="1500" dirty="0" err="1">
                <a:effectLst/>
                <a:latin typeface="MuseoSans"/>
              </a:rPr>
              <a:t>Urusan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pemerintahan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wajib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berkaitan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dengan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pelayanan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dasar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meliputi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pendidikan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kesehatan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pekerjaan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umum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penataan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ruang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perumahan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rakyat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kawasan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permukiman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ketenteraman</a:t>
            </a:r>
            <a:r>
              <a:rPr lang="en-US" sz="1500" dirty="0">
                <a:effectLst/>
                <a:latin typeface="MuseoSans"/>
              </a:rPr>
              <a:t>, </a:t>
            </a:r>
            <a:r>
              <a:rPr lang="en-US" sz="1500" dirty="0" err="1">
                <a:effectLst/>
                <a:latin typeface="MuseoSans"/>
              </a:rPr>
              <a:t>ketertiban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umum</a:t>
            </a:r>
            <a:r>
              <a:rPr lang="en-US" sz="1500" dirty="0">
                <a:effectLst/>
                <a:latin typeface="MuseoSans"/>
              </a:rPr>
              <a:t>, dan </a:t>
            </a:r>
            <a:r>
              <a:rPr lang="en-US" sz="1500" dirty="0" err="1">
                <a:effectLst/>
                <a:latin typeface="MuseoSans"/>
              </a:rPr>
              <a:t>pelindungan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masyarakat</a:t>
            </a:r>
            <a:r>
              <a:rPr lang="en-US" sz="1500" dirty="0">
                <a:effectLst/>
                <a:latin typeface="MuseoSans"/>
              </a:rPr>
              <a:t>; dan </a:t>
            </a:r>
            <a:r>
              <a:rPr lang="en-US" sz="1500" dirty="0" err="1">
                <a:effectLst/>
                <a:latin typeface="MuseoSans"/>
              </a:rPr>
              <a:t>sosial</a:t>
            </a:r>
            <a:r>
              <a:rPr lang="en-US" sz="1500" dirty="0">
                <a:effectLst/>
                <a:latin typeface="MuseoSans"/>
              </a:rPr>
              <a:t>. </a:t>
            </a:r>
            <a:endParaRPr lang="en-US" sz="15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3C2C950-5FD2-48C3-DA27-E4AA7A478F59}"/>
              </a:ext>
            </a:extLst>
          </p:cNvPr>
          <p:cNvSpPr txBox="1"/>
          <p:nvPr/>
        </p:nvSpPr>
        <p:spPr>
          <a:xfrm>
            <a:off x="5531867" y="2356261"/>
            <a:ext cx="536829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 startAt="2"/>
            </a:pPr>
            <a:r>
              <a:rPr lang="en-US" sz="1500" dirty="0" err="1">
                <a:effectLst/>
                <a:latin typeface="MuseoSans"/>
              </a:rPr>
              <a:t>Urusan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pemerintahan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wajib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tidak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berkaitan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dengan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pelayanan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dasar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meliputi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tenaga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kerja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pemberdayaan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perempuan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perlindungan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anak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pangan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pertanahan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lingkungan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hidup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administrasi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kependudukan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pencatatan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sipil</a:t>
            </a:r>
            <a:r>
              <a:rPr lang="en-US" sz="1500" dirty="0">
                <a:effectLst/>
                <a:latin typeface="MuseoSans"/>
              </a:rPr>
              <a:t>; dan lain </a:t>
            </a:r>
            <a:r>
              <a:rPr lang="en-US" sz="1500" dirty="0" err="1">
                <a:effectLst/>
                <a:latin typeface="MuseoSans"/>
              </a:rPr>
              <a:t>sebagainya</a:t>
            </a:r>
            <a:r>
              <a:rPr lang="en-US" sz="1500" dirty="0">
                <a:latin typeface="MuseoSans"/>
              </a:rPr>
              <a:t>.</a:t>
            </a:r>
            <a:endParaRPr lang="en-US" sz="15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AA5E92A-09C9-CE4F-B025-4EAC90EA86A6}"/>
              </a:ext>
            </a:extLst>
          </p:cNvPr>
          <p:cNvSpPr txBox="1"/>
          <p:nvPr/>
        </p:nvSpPr>
        <p:spPr>
          <a:xfrm>
            <a:off x="5531865" y="4378389"/>
            <a:ext cx="536829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500" dirty="0" err="1">
                <a:effectLst/>
                <a:latin typeface="MuseoSans"/>
              </a:rPr>
              <a:t>Urusan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pemerintahan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pilihan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adalah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urusan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pemerintahan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wajib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diselenggarakan</a:t>
            </a:r>
            <a:r>
              <a:rPr lang="en-US" sz="1500" dirty="0">
                <a:effectLst/>
                <a:latin typeface="MuseoSans"/>
              </a:rPr>
              <a:t> oleh </a:t>
            </a:r>
            <a:r>
              <a:rPr lang="en-US" sz="1500" dirty="0" err="1">
                <a:effectLst/>
                <a:latin typeface="MuseoSans"/>
              </a:rPr>
              <a:t>daerah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sesuai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dengan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potensi</a:t>
            </a:r>
            <a:r>
              <a:rPr lang="en-US" sz="1500" dirty="0">
                <a:effectLst/>
                <a:latin typeface="MuseoSans"/>
              </a:rPr>
              <a:t> yang </a:t>
            </a:r>
            <a:r>
              <a:rPr lang="en-US" sz="1500" dirty="0" err="1">
                <a:effectLst/>
                <a:latin typeface="MuseoSans"/>
              </a:rPr>
              <a:t>dimiliki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daerah</a:t>
            </a:r>
            <a:r>
              <a:rPr lang="en-US" sz="1500" dirty="0">
                <a:effectLst/>
                <a:latin typeface="MuseoSans"/>
              </a:rPr>
              <a:t>, </a:t>
            </a:r>
            <a:r>
              <a:rPr lang="en-US" sz="1500" dirty="0" err="1">
                <a:effectLst/>
                <a:latin typeface="MuseoSans"/>
              </a:rPr>
              <a:t>meliputi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kelautan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perikanan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pariwisata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pertanian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kehutanan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energi</a:t>
            </a:r>
            <a:r>
              <a:rPr lang="en-US" sz="1500" dirty="0">
                <a:effectLst/>
                <a:latin typeface="MuseoSans"/>
              </a:rPr>
              <a:t> dan </a:t>
            </a:r>
            <a:r>
              <a:rPr lang="en-US" sz="1500" dirty="0" err="1">
                <a:effectLst/>
                <a:latin typeface="MuseoSans"/>
              </a:rPr>
              <a:t>sumber</a:t>
            </a:r>
            <a:r>
              <a:rPr lang="en-US" sz="1500" dirty="0">
                <a:effectLst/>
                <a:latin typeface="MuseoSans"/>
              </a:rPr>
              <a:t> </a:t>
            </a:r>
            <a:r>
              <a:rPr lang="en-US" sz="1500" dirty="0" err="1">
                <a:effectLst/>
                <a:latin typeface="MuseoSans"/>
              </a:rPr>
              <a:t>daya</a:t>
            </a:r>
            <a:r>
              <a:rPr lang="en-US" sz="1500" dirty="0">
                <a:effectLst/>
                <a:latin typeface="MuseoSans"/>
              </a:rPr>
              <a:t> mineral; </a:t>
            </a:r>
            <a:r>
              <a:rPr lang="en-US" sz="1500" dirty="0" err="1">
                <a:effectLst/>
                <a:latin typeface="MuseoSans"/>
              </a:rPr>
              <a:t>perdagangan</a:t>
            </a:r>
            <a:r>
              <a:rPr lang="en-US" sz="1500" dirty="0">
                <a:effectLst/>
                <a:latin typeface="MuseoSans"/>
              </a:rPr>
              <a:t>; </a:t>
            </a:r>
            <a:r>
              <a:rPr lang="en-US" sz="1500" dirty="0" err="1">
                <a:effectLst/>
                <a:latin typeface="MuseoSans"/>
              </a:rPr>
              <a:t>perindustrian</a:t>
            </a:r>
            <a:r>
              <a:rPr lang="en-US" sz="1500" dirty="0">
                <a:effectLst/>
                <a:latin typeface="MuseoSans"/>
              </a:rPr>
              <a:t>; dan </a:t>
            </a:r>
            <a:r>
              <a:rPr lang="en-US" sz="1500" dirty="0" err="1">
                <a:effectLst/>
                <a:latin typeface="MuseoSans"/>
              </a:rPr>
              <a:t>transmigrasi</a:t>
            </a:r>
            <a:r>
              <a:rPr lang="en-US" sz="1500" dirty="0">
                <a:effectLst/>
                <a:latin typeface="MuseoSans"/>
              </a:rPr>
              <a:t>.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7409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467;p34">
            <a:extLst>
              <a:ext uri="{FF2B5EF4-FFF2-40B4-BE49-F238E27FC236}">
                <a16:creationId xmlns:a16="http://schemas.microsoft.com/office/drawing/2014/main" id="{D9F558AF-E1D3-8699-7C0C-6EF5B93D00B1}"/>
              </a:ext>
            </a:extLst>
          </p:cNvPr>
          <p:cNvSpPr/>
          <p:nvPr/>
        </p:nvSpPr>
        <p:spPr>
          <a:xfrm>
            <a:off x="640419" y="537132"/>
            <a:ext cx="4205562" cy="476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3. </a:t>
            </a:r>
            <a:r>
              <a:rPr lang="en-US" sz="2000" b="1" dirty="0" err="1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Urusan</a:t>
            </a: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Pemerintah</a:t>
            </a:r>
            <a:r>
              <a:rPr lang="en-US" sz="2000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Umum</a:t>
            </a:r>
            <a:endParaRPr sz="2000"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4B85FB-01AC-A339-EF3D-A526AE62D252}"/>
              </a:ext>
            </a:extLst>
          </p:cNvPr>
          <p:cNvSpPr txBox="1"/>
          <p:nvPr/>
        </p:nvSpPr>
        <p:spPr>
          <a:xfrm>
            <a:off x="1270000" y="1288504"/>
            <a:ext cx="858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umum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menjadi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kewenangan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presiden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kepala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umum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dilaksanakan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oleh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gubernur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bupati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/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wali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kota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di wilayah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kerja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masing-masing.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F14BDA-2E46-BE40-D573-A29045BD1881}"/>
              </a:ext>
            </a:extLst>
          </p:cNvPr>
          <p:cNvSpPr txBox="1"/>
          <p:nvPr/>
        </p:nvSpPr>
        <p:spPr>
          <a:xfrm>
            <a:off x="1282700" y="2321901"/>
            <a:ext cx="85725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umum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meliputi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hal-hal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berikut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Pembinaan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wawasan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kebangsaan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ketahanan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nasional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.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Pembinaan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persatuan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kesatuan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bangsa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Pembinaan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kerukunan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antarsuku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intrasuku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umat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beragama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ras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golongan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lainnya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Penanganan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konflik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sosial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sesuai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ketentuan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peraturan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perundang-undangan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Koordinasi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pelaksanaan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tugas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antarinstansi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ada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di wilayah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provinsi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kabupaten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/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kota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.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Pengembangan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kehidupan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demokrasi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berdasarkan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Pancasila.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lphaLcPeriod"/>
            </a:pP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Pelaksanaan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semua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bukan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kewenangan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tidak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dilaksanakan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oleh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instansi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vertikal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395126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CFFDD885-F29D-8F85-66B3-B83F251D61C1}"/>
              </a:ext>
            </a:extLst>
          </p:cNvPr>
          <p:cNvSpPr/>
          <p:nvPr/>
        </p:nvSpPr>
        <p:spPr>
          <a:xfrm>
            <a:off x="0" y="5708497"/>
            <a:ext cx="12192000" cy="11495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" name="Google Shape;1529;p59">
            <a:extLst>
              <a:ext uri="{FF2B5EF4-FFF2-40B4-BE49-F238E27FC236}">
                <a16:creationId xmlns:a16="http://schemas.microsoft.com/office/drawing/2014/main" id="{E883D0C1-E07F-F66A-439B-C5972980D0B9}"/>
              </a:ext>
            </a:extLst>
          </p:cNvPr>
          <p:cNvGrpSpPr/>
          <p:nvPr/>
        </p:nvGrpSpPr>
        <p:grpSpPr>
          <a:xfrm>
            <a:off x="244358" y="1464029"/>
            <a:ext cx="4997684" cy="4558994"/>
            <a:chOff x="223648" y="202852"/>
            <a:chExt cx="4997684" cy="4558994"/>
          </a:xfrm>
        </p:grpSpPr>
        <p:sp>
          <p:nvSpPr>
            <p:cNvPr id="3" name="Google Shape;1530;p59">
              <a:extLst>
                <a:ext uri="{FF2B5EF4-FFF2-40B4-BE49-F238E27FC236}">
                  <a16:creationId xmlns:a16="http://schemas.microsoft.com/office/drawing/2014/main" id="{C67B65BE-DAD2-59BB-7F69-43B377346CC0}"/>
                </a:ext>
              </a:extLst>
            </p:cNvPr>
            <p:cNvSpPr/>
            <p:nvPr/>
          </p:nvSpPr>
          <p:spPr>
            <a:xfrm>
              <a:off x="3729202" y="202852"/>
              <a:ext cx="664633" cy="657800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531;p59">
              <a:extLst>
                <a:ext uri="{FF2B5EF4-FFF2-40B4-BE49-F238E27FC236}">
                  <a16:creationId xmlns:a16="http://schemas.microsoft.com/office/drawing/2014/main" id="{B210D820-71CB-2C62-D66B-AF1D4D0C6468}"/>
                </a:ext>
              </a:extLst>
            </p:cNvPr>
            <p:cNvSpPr/>
            <p:nvPr/>
          </p:nvSpPr>
          <p:spPr>
            <a:xfrm>
              <a:off x="223648" y="919589"/>
              <a:ext cx="770712" cy="863914"/>
            </a:xfrm>
            <a:custGeom>
              <a:avLst/>
              <a:gdLst/>
              <a:ahLst/>
              <a:cxnLst/>
              <a:rect l="l" t="t" r="r" b="b"/>
              <a:pathLst>
                <a:path w="9766" h="10947" extrusionOk="0">
                  <a:moveTo>
                    <a:pt x="7989" y="0"/>
                  </a:moveTo>
                  <a:cubicBezTo>
                    <a:pt x="7989" y="0"/>
                    <a:pt x="0" y="3476"/>
                    <a:pt x="6504" y="10946"/>
                  </a:cubicBezTo>
                  <a:cubicBezTo>
                    <a:pt x="6504" y="10946"/>
                    <a:pt x="5473" y="8436"/>
                    <a:pt x="9766" y="6141"/>
                  </a:cubicBezTo>
                  <a:cubicBezTo>
                    <a:pt x="9766" y="6141"/>
                    <a:pt x="7917" y="2880"/>
                    <a:pt x="79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532;p59">
              <a:extLst>
                <a:ext uri="{FF2B5EF4-FFF2-40B4-BE49-F238E27FC236}">
                  <a16:creationId xmlns:a16="http://schemas.microsoft.com/office/drawing/2014/main" id="{48E89BEB-3A65-C1CE-45A2-EAE41D169972}"/>
                </a:ext>
              </a:extLst>
            </p:cNvPr>
            <p:cNvSpPr/>
            <p:nvPr/>
          </p:nvSpPr>
          <p:spPr>
            <a:xfrm rot="3198188">
              <a:off x="4426711" y="2631568"/>
              <a:ext cx="664636" cy="657803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" name="Google Shape;1533;p59">
              <a:extLst>
                <a:ext uri="{FF2B5EF4-FFF2-40B4-BE49-F238E27FC236}">
                  <a16:creationId xmlns:a16="http://schemas.microsoft.com/office/drawing/2014/main" id="{1ABC258B-4A7D-25E7-23F7-3468D5CD89E6}"/>
                </a:ext>
              </a:extLst>
            </p:cNvPr>
            <p:cNvGrpSpPr/>
            <p:nvPr/>
          </p:nvGrpSpPr>
          <p:grpSpPr>
            <a:xfrm>
              <a:off x="415379" y="625523"/>
              <a:ext cx="4466743" cy="4136323"/>
              <a:chOff x="415379" y="625523"/>
              <a:chExt cx="4466743" cy="4136323"/>
            </a:xfrm>
          </p:grpSpPr>
          <p:sp>
            <p:nvSpPr>
              <p:cNvPr id="7" name="Google Shape;1534;p59">
                <a:extLst>
                  <a:ext uri="{FF2B5EF4-FFF2-40B4-BE49-F238E27FC236}">
                    <a16:creationId xmlns:a16="http://schemas.microsoft.com/office/drawing/2014/main" id="{36594B6A-C0D9-77CB-1C03-2173E59CD2D7}"/>
                  </a:ext>
                </a:extLst>
              </p:cNvPr>
              <p:cNvSpPr/>
              <p:nvPr/>
            </p:nvSpPr>
            <p:spPr>
              <a:xfrm>
                <a:off x="415379" y="4452093"/>
                <a:ext cx="4094865" cy="309753"/>
              </a:xfrm>
              <a:custGeom>
                <a:avLst/>
                <a:gdLst/>
                <a:ahLst/>
                <a:cxnLst/>
                <a:rect l="l" t="t" r="r" b="b"/>
                <a:pathLst>
                  <a:path w="37293" h="2821" extrusionOk="0">
                    <a:moveTo>
                      <a:pt x="18649" y="0"/>
                    </a:moveTo>
                    <a:cubicBezTo>
                      <a:pt x="8347" y="0"/>
                      <a:pt x="0" y="632"/>
                      <a:pt x="0" y="1407"/>
                    </a:cubicBezTo>
                    <a:cubicBezTo>
                      <a:pt x="0" y="2188"/>
                      <a:pt x="8347" y="2820"/>
                      <a:pt x="18649" y="2820"/>
                    </a:cubicBezTo>
                    <a:cubicBezTo>
                      <a:pt x="28945" y="2820"/>
                      <a:pt x="37292" y="2188"/>
                      <a:pt x="37292" y="1407"/>
                    </a:cubicBezTo>
                    <a:cubicBezTo>
                      <a:pt x="37292" y="632"/>
                      <a:pt x="28945" y="0"/>
                      <a:pt x="1864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1535;p59">
                <a:extLst>
                  <a:ext uri="{FF2B5EF4-FFF2-40B4-BE49-F238E27FC236}">
                    <a16:creationId xmlns:a16="http://schemas.microsoft.com/office/drawing/2014/main" id="{E34CD5A4-56D3-7F81-FC20-C40926EECF4B}"/>
                  </a:ext>
                </a:extLst>
              </p:cNvPr>
              <p:cNvSpPr/>
              <p:nvPr/>
            </p:nvSpPr>
            <p:spPr>
              <a:xfrm>
                <a:off x="857227" y="2371647"/>
                <a:ext cx="3210405" cy="377172"/>
              </a:xfrm>
              <a:custGeom>
                <a:avLst/>
                <a:gdLst/>
                <a:ahLst/>
                <a:cxnLst/>
                <a:rect l="l" t="t" r="r" b="b"/>
                <a:pathLst>
                  <a:path w="29238" h="3435" extrusionOk="0">
                    <a:moveTo>
                      <a:pt x="1" y="0"/>
                    </a:moveTo>
                    <a:lnTo>
                      <a:pt x="1" y="3434"/>
                    </a:lnTo>
                    <a:lnTo>
                      <a:pt x="29238" y="3434"/>
                    </a:lnTo>
                    <a:lnTo>
                      <a:pt x="29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536;p59">
                <a:extLst>
                  <a:ext uri="{FF2B5EF4-FFF2-40B4-BE49-F238E27FC236}">
                    <a16:creationId xmlns:a16="http://schemas.microsoft.com/office/drawing/2014/main" id="{A38ABDC1-74ED-1937-C60D-F08DA1157115}"/>
                  </a:ext>
                </a:extLst>
              </p:cNvPr>
              <p:cNvSpPr/>
              <p:nvPr/>
            </p:nvSpPr>
            <p:spPr>
              <a:xfrm>
                <a:off x="857227" y="2371647"/>
                <a:ext cx="3210405" cy="14494"/>
              </a:xfrm>
              <a:custGeom>
                <a:avLst/>
                <a:gdLst/>
                <a:ahLst/>
                <a:cxnLst/>
                <a:rect l="l" t="t" r="r" b="b"/>
                <a:pathLst>
                  <a:path w="29238" h="132" extrusionOk="0">
                    <a:moveTo>
                      <a:pt x="1" y="0"/>
                    </a:moveTo>
                    <a:lnTo>
                      <a:pt x="1" y="131"/>
                    </a:lnTo>
                    <a:lnTo>
                      <a:pt x="29238" y="131"/>
                    </a:lnTo>
                    <a:lnTo>
                      <a:pt x="292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537;p59">
                <a:extLst>
                  <a:ext uri="{FF2B5EF4-FFF2-40B4-BE49-F238E27FC236}">
                    <a16:creationId xmlns:a16="http://schemas.microsoft.com/office/drawing/2014/main" id="{23BF9EFF-C958-7F41-5FE9-0C2ADEAA0FEC}"/>
                  </a:ext>
                </a:extLst>
              </p:cNvPr>
              <p:cNvSpPr/>
              <p:nvPr/>
            </p:nvSpPr>
            <p:spPr>
              <a:xfrm>
                <a:off x="1020944" y="2748712"/>
                <a:ext cx="51266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563" extrusionOk="0">
                    <a:moveTo>
                      <a:pt x="0" y="0"/>
                    </a:moveTo>
                    <a:lnTo>
                      <a:pt x="0" y="1562"/>
                    </a:lnTo>
                    <a:lnTo>
                      <a:pt x="4668" y="1562"/>
                    </a:lnTo>
                    <a:lnTo>
                      <a:pt x="46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538;p59">
                <a:extLst>
                  <a:ext uri="{FF2B5EF4-FFF2-40B4-BE49-F238E27FC236}">
                    <a16:creationId xmlns:a16="http://schemas.microsoft.com/office/drawing/2014/main" id="{F44DB1A4-A4A5-3C6A-FFDF-4EE33DD246B1}"/>
                  </a:ext>
                </a:extLst>
              </p:cNvPr>
              <p:cNvSpPr/>
              <p:nvPr/>
            </p:nvSpPr>
            <p:spPr>
              <a:xfrm>
                <a:off x="1085069" y="2920225"/>
                <a:ext cx="38441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0" y="120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539;p59">
                <a:extLst>
                  <a:ext uri="{FF2B5EF4-FFF2-40B4-BE49-F238E27FC236}">
                    <a16:creationId xmlns:a16="http://schemas.microsoft.com/office/drawing/2014/main" id="{8AA95B5E-B63A-3531-D453-2B5712B9B39D}"/>
                  </a:ext>
                </a:extLst>
              </p:cNvPr>
              <p:cNvSpPr/>
              <p:nvPr/>
            </p:nvSpPr>
            <p:spPr>
              <a:xfrm>
                <a:off x="1126904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540;p59">
                <a:extLst>
                  <a:ext uri="{FF2B5EF4-FFF2-40B4-BE49-F238E27FC236}">
                    <a16:creationId xmlns:a16="http://schemas.microsoft.com/office/drawing/2014/main" id="{75E33263-C641-9E7C-3C51-7DA9AE7D814A}"/>
                  </a:ext>
                </a:extLst>
              </p:cNvPr>
              <p:cNvSpPr/>
              <p:nvPr/>
            </p:nvSpPr>
            <p:spPr>
              <a:xfrm>
                <a:off x="1174120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541;p59">
                <a:extLst>
                  <a:ext uri="{FF2B5EF4-FFF2-40B4-BE49-F238E27FC236}">
                    <a16:creationId xmlns:a16="http://schemas.microsoft.com/office/drawing/2014/main" id="{AA6FBE2A-401F-A81A-BFAD-7C636F97F023}"/>
                  </a:ext>
                </a:extLst>
              </p:cNvPr>
              <p:cNvSpPr/>
              <p:nvPr/>
            </p:nvSpPr>
            <p:spPr>
              <a:xfrm>
                <a:off x="1222543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42;p59">
                <a:extLst>
                  <a:ext uri="{FF2B5EF4-FFF2-40B4-BE49-F238E27FC236}">
                    <a16:creationId xmlns:a16="http://schemas.microsoft.com/office/drawing/2014/main" id="{F80E7286-AAE8-2D3B-BA0B-6717FC90B0CA}"/>
                  </a:ext>
                </a:extLst>
              </p:cNvPr>
              <p:cNvSpPr/>
              <p:nvPr/>
            </p:nvSpPr>
            <p:spPr>
              <a:xfrm>
                <a:off x="126964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543;p59">
                <a:extLst>
                  <a:ext uri="{FF2B5EF4-FFF2-40B4-BE49-F238E27FC236}">
                    <a16:creationId xmlns:a16="http://schemas.microsoft.com/office/drawing/2014/main" id="{677935DC-D492-31C9-DCB9-C05273EA7CAA}"/>
                  </a:ext>
                </a:extLst>
              </p:cNvPr>
              <p:cNvSpPr/>
              <p:nvPr/>
            </p:nvSpPr>
            <p:spPr>
              <a:xfrm>
                <a:off x="1317413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544;p59">
                <a:extLst>
                  <a:ext uri="{FF2B5EF4-FFF2-40B4-BE49-F238E27FC236}">
                    <a16:creationId xmlns:a16="http://schemas.microsoft.com/office/drawing/2014/main" id="{7503200E-1B16-7406-02A6-7F8FA94176D7}"/>
                  </a:ext>
                </a:extLst>
              </p:cNvPr>
              <p:cNvSpPr/>
              <p:nvPr/>
            </p:nvSpPr>
            <p:spPr>
              <a:xfrm>
                <a:off x="1365946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545;p59">
                <a:extLst>
                  <a:ext uri="{FF2B5EF4-FFF2-40B4-BE49-F238E27FC236}">
                    <a16:creationId xmlns:a16="http://schemas.microsoft.com/office/drawing/2014/main" id="{035CFBFC-E3A3-687F-C759-ABA2117F1727}"/>
                  </a:ext>
                </a:extLst>
              </p:cNvPr>
              <p:cNvSpPr/>
              <p:nvPr/>
            </p:nvSpPr>
            <p:spPr>
              <a:xfrm>
                <a:off x="1413052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546;p59">
                <a:extLst>
                  <a:ext uri="{FF2B5EF4-FFF2-40B4-BE49-F238E27FC236}">
                    <a16:creationId xmlns:a16="http://schemas.microsoft.com/office/drawing/2014/main" id="{E1269FD9-3195-8A27-2749-F8EC201B69D6}"/>
                  </a:ext>
                </a:extLst>
              </p:cNvPr>
              <p:cNvSpPr/>
              <p:nvPr/>
            </p:nvSpPr>
            <p:spPr>
              <a:xfrm>
                <a:off x="1085069" y="2920225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1547;p59">
                <a:extLst>
                  <a:ext uri="{FF2B5EF4-FFF2-40B4-BE49-F238E27FC236}">
                    <a16:creationId xmlns:a16="http://schemas.microsoft.com/office/drawing/2014/main" id="{20E4EE87-424D-5875-4C84-A2DCFA347390}"/>
                  </a:ext>
                </a:extLst>
              </p:cNvPr>
              <p:cNvSpPr/>
              <p:nvPr/>
            </p:nvSpPr>
            <p:spPr>
              <a:xfrm>
                <a:off x="1085069" y="4226886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548;p59">
                <a:extLst>
                  <a:ext uri="{FF2B5EF4-FFF2-40B4-BE49-F238E27FC236}">
                    <a16:creationId xmlns:a16="http://schemas.microsoft.com/office/drawing/2014/main" id="{5770E718-3A7B-5265-62FF-E1E504DCF3E3}"/>
                  </a:ext>
                </a:extLst>
              </p:cNvPr>
              <p:cNvSpPr/>
              <p:nvPr/>
            </p:nvSpPr>
            <p:spPr>
              <a:xfrm>
                <a:off x="1020944" y="2748712"/>
                <a:ext cx="51266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4668" y="114"/>
                    </a:lnTo>
                    <a:lnTo>
                      <a:pt x="466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549;p59">
                <a:extLst>
                  <a:ext uri="{FF2B5EF4-FFF2-40B4-BE49-F238E27FC236}">
                    <a16:creationId xmlns:a16="http://schemas.microsoft.com/office/drawing/2014/main" id="{ACD5D34D-E7F5-621A-4022-1A61F8DCB297}"/>
                  </a:ext>
                </a:extLst>
              </p:cNvPr>
              <p:cNvSpPr/>
              <p:nvPr/>
            </p:nvSpPr>
            <p:spPr>
              <a:xfrm>
                <a:off x="1819543" y="2748712"/>
                <a:ext cx="51266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563" extrusionOk="0">
                    <a:moveTo>
                      <a:pt x="1" y="0"/>
                    </a:moveTo>
                    <a:lnTo>
                      <a:pt x="1" y="1562"/>
                    </a:lnTo>
                    <a:lnTo>
                      <a:pt x="4669" y="1562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550;p59">
                <a:extLst>
                  <a:ext uri="{FF2B5EF4-FFF2-40B4-BE49-F238E27FC236}">
                    <a16:creationId xmlns:a16="http://schemas.microsoft.com/office/drawing/2014/main" id="{B9EEA729-676A-CC9E-361E-9390347EED2F}"/>
                  </a:ext>
                </a:extLst>
              </p:cNvPr>
              <p:cNvSpPr/>
              <p:nvPr/>
            </p:nvSpPr>
            <p:spPr>
              <a:xfrm>
                <a:off x="1883669" y="2920225"/>
                <a:ext cx="38441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2014" extrusionOk="0">
                    <a:moveTo>
                      <a:pt x="1" y="0"/>
                    </a:moveTo>
                    <a:lnTo>
                      <a:pt x="1" y="12014"/>
                    </a:lnTo>
                    <a:lnTo>
                      <a:pt x="3501" y="120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551;p59">
                <a:extLst>
                  <a:ext uri="{FF2B5EF4-FFF2-40B4-BE49-F238E27FC236}">
                    <a16:creationId xmlns:a16="http://schemas.microsoft.com/office/drawing/2014/main" id="{694BE514-4BCF-0BB2-2E10-DD34DAC30EB9}"/>
                  </a:ext>
                </a:extLst>
              </p:cNvPr>
              <p:cNvSpPr/>
              <p:nvPr/>
            </p:nvSpPr>
            <p:spPr>
              <a:xfrm>
                <a:off x="1924955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552;p59">
                <a:extLst>
                  <a:ext uri="{FF2B5EF4-FFF2-40B4-BE49-F238E27FC236}">
                    <a16:creationId xmlns:a16="http://schemas.microsoft.com/office/drawing/2014/main" id="{ABFAB506-EA6E-4B34-20B4-DB6C77012464}"/>
                  </a:ext>
                </a:extLst>
              </p:cNvPr>
              <p:cNvSpPr/>
              <p:nvPr/>
            </p:nvSpPr>
            <p:spPr>
              <a:xfrm>
                <a:off x="1972719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553;p59">
                <a:extLst>
                  <a:ext uri="{FF2B5EF4-FFF2-40B4-BE49-F238E27FC236}">
                    <a16:creationId xmlns:a16="http://schemas.microsoft.com/office/drawing/2014/main" id="{D2D911AF-CB3D-BC32-84F8-7C59A80375A8}"/>
                  </a:ext>
                </a:extLst>
              </p:cNvPr>
              <p:cNvSpPr/>
              <p:nvPr/>
            </p:nvSpPr>
            <p:spPr>
              <a:xfrm>
                <a:off x="2021142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554;p59">
                <a:extLst>
                  <a:ext uri="{FF2B5EF4-FFF2-40B4-BE49-F238E27FC236}">
                    <a16:creationId xmlns:a16="http://schemas.microsoft.com/office/drawing/2014/main" id="{1309366E-D5CF-20D6-E5BD-AF099897AD52}"/>
                  </a:ext>
                </a:extLst>
              </p:cNvPr>
              <p:cNvSpPr/>
              <p:nvPr/>
            </p:nvSpPr>
            <p:spPr>
              <a:xfrm>
                <a:off x="206835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555;p59">
                <a:extLst>
                  <a:ext uri="{FF2B5EF4-FFF2-40B4-BE49-F238E27FC236}">
                    <a16:creationId xmlns:a16="http://schemas.microsoft.com/office/drawing/2014/main" id="{1715453F-C88D-81E5-82DE-18E620D3A9BF}"/>
                  </a:ext>
                </a:extLst>
              </p:cNvPr>
              <p:cNvSpPr/>
              <p:nvPr/>
            </p:nvSpPr>
            <p:spPr>
              <a:xfrm>
                <a:off x="2116122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556;p59">
                <a:extLst>
                  <a:ext uri="{FF2B5EF4-FFF2-40B4-BE49-F238E27FC236}">
                    <a16:creationId xmlns:a16="http://schemas.microsoft.com/office/drawing/2014/main" id="{E437963D-1B11-8C47-5E80-E3D56A746517}"/>
                  </a:ext>
                </a:extLst>
              </p:cNvPr>
              <p:cNvSpPr/>
              <p:nvPr/>
            </p:nvSpPr>
            <p:spPr>
              <a:xfrm>
                <a:off x="216322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557;p59">
                <a:extLst>
                  <a:ext uri="{FF2B5EF4-FFF2-40B4-BE49-F238E27FC236}">
                    <a16:creationId xmlns:a16="http://schemas.microsoft.com/office/drawing/2014/main" id="{F3C26815-745D-3453-6628-FEAA6E1C8DF6}"/>
                  </a:ext>
                </a:extLst>
              </p:cNvPr>
              <p:cNvSpPr/>
              <p:nvPr/>
            </p:nvSpPr>
            <p:spPr>
              <a:xfrm>
                <a:off x="2211651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558;p59">
                <a:extLst>
                  <a:ext uri="{FF2B5EF4-FFF2-40B4-BE49-F238E27FC236}">
                    <a16:creationId xmlns:a16="http://schemas.microsoft.com/office/drawing/2014/main" id="{773BC76C-E2FD-B460-A68E-E87B02B38C2F}"/>
                  </a:ext>
                </a:extLst>
              </p:cNvPr>
              <p:cNvSpPr/>
              <p:nvPr/>
            </p:nvSpPr>
            <p:spPr>
              <a:xfrm>
                <a:off x="1883669" y="2920225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3501" y="1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559;p59">
                <a:extLst>
                  <a:ext uri="{FF2B5EF4-FFF2-40B4-BE49-F238E27FC236}">
                    <a16:creationId xmlns:a16="http://schemas.microsoft.com/office/drawing/2014/main" id="{351C12FD-D3B9-F7FE-797D-25361965CACF}"/>
                  </a:ext>
                </a:extLst>
              </p:cNvPr>
              <p:cNvSpPr/>
              <p:nvPr/>
            </p:nvSpPr>
            <p:spPr>
              <a:xfrm>
                <a:off x="1883669" y="4226886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3501" y="1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560;p59">
                <a:extLst>
                  <a:ext uri="{FF2B5EF4-FFF2-40B4-BE49-F238E27FC236}">
                    <a16:creationId xmlns:a16="http://schemas.microsoft.com/office/drawing/2014/main" id="{5E3E7D48-0842-91FB-EDCF-1D3FD9EADD5D}"/>
                  </a:ext>
                </a:extLst>
              </p:cNvPr>
              <p:cNvSpPr/>
              <p:nvPr/>
            </p:nvSpPr>
            <p:spPr>
              <a:xfrm>
                <a:off x="1819543" y="2748712"/>
                <a:ext cx="51266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4669" y="114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561;p59">
                <a:extLst>
                  <a:ext uri="{FF2B5EF4-FFF2-40B4-BE49-F238E27FC236}">
                    <a16:creationId xmlns:a16="http://schemas.microsoft.com/office/drawing/2014/main" id="{F1CF79A8-E57B-EC13-E13F-872CB623AB2E}"/>
                  </a:ext>
                </a:extLst>
              </p:cNvPr>
              <p:cNvSpPr/>
              <p:nvPr/>
            </p:nvSpPr>
            <p:spPr>
              <a:xfrm>
                <a:off x="2605076" y="2748712"/>
                <a:ext cx="51277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70" h="1563" extrusionOk="0">
                    <a:moveTo>
                      <a:pt x="1" y="0"/>
                    </a:moveTo>
                    <a:lnTo>
                      <a:pt x="1" y="1562"/>
                    </a:lnTo>
                    <a:lnTo>
                      <a:pt x="4669" y="1562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562;p59">
                <a:extLst>
                  <a:ext uri="{FF2B5EF4-FFF2-40B4-BE49-F238E27FC236}">
                    <a16:creationId xmlns:a16="http://schemas.microsoft.com/office/drawing/2014/main" id="{640DC9FE-F091-B478-7B86-7ECE3939B124}"/>
                  </a:ext>
                </a:extLst>
              </p:cNvPr>
              <p:cNvSpPr/>
              <p:nvPr/>
            </p:nvSpPr>
            <p:spPr>
              <a:xfrm>
                <a:off x="2669311" y="2920225"/>
                <a:ext cx="38430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0" y="120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563;p59">
                <a:extLst>
                  <a:ext uri="{FF2B5EF4-FFF2-40B4-BE49-F238E27FC236}">
                    <a16:creationId xmlns:a16="http://schemas.microsoft.com/office/drawing/2014/main" id="{F30B5817-3B98-B26B-A152-962C6FF23384}"/>
                  </a:ext>
                </a:extLst>
              </p:cNvPr>
              <p:cNvSpPr/>
              <p:nvPr/>
            </p:nvSpPr>
            <p:spPr>
              <a:xfrm>
                <a:off x="271048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564;p59">
                <a:extLst>
                  <a:ext uri="{FF2B5EF4-FFF2-40B4-BE49-F238E27FC236}">
                    <a16:creationId xmlns:a16="http://schemas.microsoft.com/office/drawing/2014/main" id="{8D94E6C4-3B93-2AC0-C299-D4B97B39F20C}"/>
                  </a:ext>
                </a:extLst>
              </p:cNvPr>
              <p:cNvSpPr/>
              <p:nvPr/>
            </p:nvSpPr>
            <p:spPr>
              <a:xfrm>
                <a:off x="2758362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565;p59">
                <a:extLst>
                  <a:ext uri="{FF2B5EF4-FFF2-40B4-BE49-F238E27FC236}">
                    <a16:creationId xmlns:a16="http://schemas.microsoft.com/office/drawing/2014/main" id="{D86CB4A2-508A-194C-FFC2-F1C510CA95A3}"/>
                  </a:ext>
                </a:extLst>
              </p:cNvPr>
              <p:cNvSpPr/>
              <p:nvPr/>
            </p:nvSpPr>
            <p:spPr>
              <a:xfrm>
                <a:off x="2806785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1566;p59">
                <a:extLst>
                  <a:ext uri="{FF2B5EF4-FFF2-40B4-BE49-F238E27FC236}">
                    <a16:creationId xmlns:a16="http://schemas.microsoft.com/office/drawing/2014/main" id="{A1E5DDA9-48B6-5544-6C7E-4B4261A17141}"/>
                  </a:ext>
                </a:extLst>
              </p:cNvPr>
              <p:cNvSpPr/>
              <p:nvPr/>
            </p:nvSpPr>
            <p:spPr>
              <a:xfrm>
                <a:off x="2853891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1567;p59">
                <a:extLst>
                  <a:ext uri="{FF2B5EF4-FFF2-40B4-BE49-F238E27FC236}">
                    <a16:creationId xmlns:a16="http://schemas.microsoft.com/office/drawing/2014/main" id="{DDBB3299-5EE6-55A4-1C0A-32D1803A98D9}"/>
                  </a:ext>
                </a:extLst>
              </p:cNvPr>
              <p:cNvSpPr/>
              <p:nvPr/>
            </p:nvSpPr>
            <p:spPr>
              <a:xfrm>
                <a:off x="2901655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568;p59">
                <a:extLst>
                  <a:ext uri="{FF2B5EF4-FFF2-40B4-BE49-F238E27FC236}">
                    <a16:creationId xmlns:a16="http://schemas.microsoft.com/office/drawing/2014/main" id="{82D0144E-78A5-BE41-81FF-A8975028FE2E}"/>
                  </a:ext>
                </a:extLst>
              </p:cNvPr>
              <p:cNvSpPr/>
              <p:nvPr/>
            </p:nvSpPr>
            <p:spPr>
              <a:xfrm>
                <a:off x="2950078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569;p59">
                <a:extLst>
                  <a:ext uri="{FF2B5EF4-FFF2-40B4-BE49-F238E27FC236}">
                    <a16:creationId xmlns:a16="http://schemas.microsoft.com/office/drawing/2014/main" id="{020E8FF3-1F6B-7945-A82B-D6D5D35040C0}"/>
                  </a:ext>
                </a:extLst>
              </p:cNvPr>
              <p:cNvSpPr/>
              <p:nvPr/>
            </p:nvSpPr>
            <p:spPr>
              <a:xfrm>
                <a:off x="2997294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570;p59">
                <a:extLst>
                  <a:ext uri="{FF2B5EF4-FFF2-40B4-BE49-F238E27FC236}">
                    <a16:creationId xmlns:a16="http://schemas.microsoft.com/office/drawing/2014/main" id="{6B695F97-C10B-BFE2-BBF0-D870AD0CB254}"/>
                  </a:ext>
                </a:extLst>
              </p:cNvPr>
              <p:cNvSpPr/>
              <p:nvPr/>
            </p:nvSpPr>
            <p:spPr>
              <a:xfrm>
                <a:off x="2669311" y="2920225"/>
                <a:ext cx="3843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571;p59">
                <a:extLst>
                  <a:ext uri="{FF2B5EF4-FFF2-40B4-BE49-F238E27FC236}">
                    <a16:creationId xmlns:a16="http://schemas.microsoft.com/office/drawing/2014/main" id="{7BED0F76-3658-A1CD-6899-4F3F9A44DD81}"/>
                  </a:ext>
                </a:extLst>
              </p:cNvPr>
              <p:cNvSpPr/>
              <p:nvPr/>
            </p:nvSpPr>
            <p:spPr>
              <a:xfrm>
                <a:off x="2669311" y="4226886"/>
                <a:ext cx="3843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572;p59">
                <a:extLst>
                  <a:ext uri="{FF2B5EF4-FFF2-40B4-BE49-F238E27FC236}">
                    <a16:creationId xmlns:a16="http://schemas.microsoft.com/office/drawing/2014/main" id="{F7753CFE-58B6-3F5B-B2D1-418ADF99A42B}"/>
                  </a:ext>
                </a:extLst>
              </p:cNvPr>
              <p:cNvSpPr/>
              <p:nvPr/>
            </p:nvSpPr>
            <p:spPr>
              <a:xfrm>
                <a:off x="2605076" y="2748712"/>
                <a:ext cx="51277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70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4669" y="114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573;p59">
                <a:extLst>
                  <a:ext uri="{FF2B5EF4-FFF2-40B4-BE49-F238E27FC236}">
                    <a16:creationId xmlns:a16="http://schemas.microsoft.com/office/drawing/2014/main" id="{411D3763-8E00-1B5E-C85F-99562F9867A0}"/>
                  </a:ext>
                </a:extLst>
              </p:cNvPr>
              <p:cNvSpPr/>
              <p:nvPr/>
            </p:nvSpPr>
            <p:spPr>
              <a:xfrm>
                <a:off x="3392696" y="2748712"/>
                <a:ext cx="512009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3" h="1563" extrusionOk="0">
                    <a:moveTo>
                      <a:pt x="0" y="0"/>
                    </a:moveTo>
                    <a:lnTo>
                      <a:pt x="0" y="1562"/>
                    </a:lnTo>
                    <a:lnTo>
                      <a:pt x="4662" y="1562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574;p59">
                <a:extLst>
                  <a:ext uri="{FF2B5EF4-FFF2-40B4-BE49-F238E27FC236}">
                    <a16:creationId xmlns:a16="http://schemas.microsoft.com/office/drawing/2014/main" id="{B95AC42C-94B7-B66D-699F-35BCF193DA23}"/>
                  </a:ext>
                </a:extLst>
              </p:cNvPr>
              <p:cNvSpPr/>
              <p:nvPr/>
            </p:nvSpPr>
            <p:spPr>
              <a:xfrm>
                <a:off x="3456162" y="2920225"/>
                <a:ext cx="385077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6" y="120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575;p59">
                <a:extLst>
                  <a:ext uri="{FF2B5EF4-FFF2-40B4-BE49-F238E27FC236}">
                    <a16:creationId xmlns:a16="http://schemas.microsoft.com/office/drawing/2014/main" id="{7B6B795A-1086-DE1C-F01D-B76CD864002F}"/>
                  </a:ext>
                </a:extLst>
              </p:cNvPr>
              <p:cNvSpPr/>
              <p:nvPr/>
            </p:nvSpPr>
            <p:spPr>
              <a:xfrm>
                <a:off x="3498107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576;p59">
                <a:extLst>
                  <a:ext uri="{FF2B5EF4-FFF2-40B4-BE49-F238E27FC236}">
                    <a16:creationId xmlns:a16="http://schemas.microsoft.com/office/drawing/2014/main" id="{25C5BCB7-C486-2706-2517-E2D93279C0C8}"/>
                  </a:ext>
                </a:extLst>
              </p:cNvPr>
              <p:cNvSpPr/>
              <p:nvPr/>
            </p:nvSpPr>
            <p:spPr>
              <a:xfrm>
                <a:off x="3545212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577;p59">
                <a:extLst>
                  <a:ext uri="{FF2B5EF4-FFF2-40B4-BE49-F238E27FC236}">
                    <a16:creationId xmlns:a16="http://schemas.microsoft.com/office/drawing/2014/main" id="{D53B7A2E-2CC7-5409-1DDC-265BE387A9CC}"/>
                  </a:ext>
                </a:extLst>
              </p:cNvPr>
              <p:cNvSpPr/>
              <p:nvPr/>
            </p:nvSpPr>
            <p:spPr>
              <a:xfrm>
                <a:off x="3593636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578;p59">
                <a:extLst>
                  <a:ext uri="{FF2B5EF4-FFF2-40B4-BE49-F238E27FC236}">
                    <a16:creationId xmlns:a16="http://schemas.microsoft.com/office/drawing/2014/main" id="{54F0AB17-3E1C-5915-2127-AE1CDBEB7CC6}"/>
                  </a:ext>
                </a:extLst>
              </p:cNvPr>
              <p:cNvSpPr/>
              <p:nvPr/>
            </p:nvSpPr>
            <p:spPr>
              <a:xfrm>
                <a:off x="3641400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579;p59">
                <a:extLst>
                  <a:ext uri="{FF2B5EF4-FFF2-40B4-BE49-F238E27FC236}">
                    <a16:creationId xmlns:a16="http://schemas.microsoft.com/office/drawing/2014/main" id="{0BD7136E-245B-0295-ABED-61BB1F93A65D}"/>
                  </a:ext>
                </a:extLst>
              </p:cNvPr>
              <p:cNvSpPr/>
              <p:nvPr/>
            </p:nvSpPr>
            <p:spPr>
              <a:xfrm>
                <a:off x="3688506" y="2958217"/>
                <a:ext cx="1526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580;p59">
                <a:extLst>
                  <a:ext uri="{FF2B5EF4-FFF2-40B4-BE49-F238E27FC236}">
                    <a16:creationId xmlns:a16="http://schemas.microsoft.com/office/drawing/2014/main" id="{4645EE25-9640-CDC7-6BFA-AF96378278F5}"/>
                  </a:ext>
                </a:extLst>
              </p:cNvPr>
              <p:cNvSpPr/>
              <p:nvPr/>
            </p:nvSpPr>
            <p:spPr>
              <a:xfrm>
                <a:off x="3737039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581;p59">
                <a:extLst>
                  <a:ext uri="{FF2B5EF4-FFF2-40B4-BE49-F238E27FC236}">
                    <a16:creationId xmlns:a16="http://schemas.microsoft.com/office/drawing/2014/main" id="{A704FC08-2754-A841-B066-BECA9AEB4C97}"/>
                  </a:ext>
                </a:extLst>
              </p:cNvPr>
              <p:cNvSpPr/>
              <p:nvPr/>
            </p:nvSpPr>
            <p:spPr>
              <a:xfrm>
                <a:off x="3784803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1582;p59">
                <a:extLst>
                  <a:ext uri="{FF2B5EF4-FFF2-40B4-BE49-F238E27FC236}">
                    <a16:creationId xmlns:a16="http://schemas.microsoft.com/office/drawing/2014/main" id="{338FC0C7-6CB4-0007-96B6-F5B088D03A0A}"/>
                  </a:ext>
                </a:extLst>
              </p:cNvPr>
              <p:cNvSpPr/>
              <p:nvPr/>
            </p:nvSpPr>
            <p:spPr>
              <a:xfrm>
                <a:off x="3456162" y="2920225"/>
                <a:ext cx="385077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6" y="1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583;p59">
                <a:extLst>
                  <a:ext uri="{FF2B5EF4-FFF2-40B4-BE49-F238E27FC236}">
                    <a16:creationId xmlns:a16="http://schemas.microsoft.com/office/drawing/2014/main" id="{036B7019-350E-4ACC-D294-B30B520CFC0F}"/>
                  </a:ext>
                </a:extLst>
              </p:cNvPr>
              <p:cNvSpPr/>
              <p:nvPr/>
            </p:nvSpPr>
            <p:spPr>
              <a:xfrm>
                <a:off x="3456162" y="4226886"/>
                <a:ext cx="385077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6" y="1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584;p59">
                <a:extLst>
                  <a:ext uri="{FF2B5EF4-FFF2-40B4-BE49-F238E27FC236}">
                    <a16:creationId xmlns:a16="http://schemas.microsoft.com/office/drawing/2014/main" id="{8E154C85-B07B-A0FB-8AA3-C8554D915637}"/>
                  </a:ext>
                </a:extLst>
              </p:cNvPr>
              <p:cNvSpPr/>
              <p:nvPr/>
            </p:nvSpPr>
            <p:spPr>
              <a:xfrm>
                <a:off x="3392696" y="2748712"/>
                <a:ext cx="5120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3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4662" y="114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585;p59">
                <a:extLst>
                  <a:ext uri="{FF2B5EF4-FFF2-40B4-BE49-F238E27FC236}">
                    <a16:creationId xmlns:a16="http://schemas.microsoft.com/office/drawing/2014/main" id="{4371C001-96F6-C6A2-A461-E418A3869E83}"/>
                  </a:ext>
                </a:extLst>
              </p:cNvPr>
              <p:cNvSpPr/>
              <p:nvPr/>
            </p:nvSpPr>
            <p:spPr>
              <a:xfrm>
                <a:off x="963297" y="4239294"/>
                <a:ext cx="2999036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7313" h="484" extrusionOk="0">
                    <a:moveTo>
                      <a:pt x="0" y="1"/>
                    </a:moveTo>
                    <a:lnTo>
                      <a:pt x="0" y="484"/>
                    </a:lnTo>
                    <a:lnTo>
                      <a:pt x="27312" y="484"/>
                    </a:lnTo>
                    <a:lnTo>
                      <a:pt x="2731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586;p59">
                <a:extLst>
                  <a:ext uri="{FF2B5EF4-FFF2-40B4-BE49-F238E27FC236}">
                    <a16:creationId xmlns:a16="http://schemas.microsoft.com/office/drawing/2014/main" id="{D28CD84B-DE22-1F01-6882-D3EC076F05D7}"/>
                  </a:ext>
                </a:extLst>
              </p:cNvPr>
              <p:cNvSpPr/>
              <p:nvPr/>
            </p:nvSpPr>
            <p:spPr>
              <a:xfrm>
                <a:off x="963297" y="4285082"/>
                <a:ext cx="2999036" cy="8016"/>
              </a:xfrm>
              <a:custGeom>
                <a:avLst/>
                <a:gdLst/>
                <a:ahLst/>
                <a:cxnLst/>
                <a:rect l="l" t="t" r="r" b="b"/>
                <a:pathLst>
                  <a:path w="27313" h="73" extrusionOk="0">
                    <a:moveTo>
                      <a:pt x="0" y="1"/>
                    </a:moveTo>
                    <a:lnTo>
                      <a:pt x="0" y="73"/>
                    </a:lnTo>
                    <a:lnTo>
                      <a:pt x="27312" y="73"/>
                    </a:lnTo>
                    <a:lnTo>
                      <a:pt x="2731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587;p59">
                <a:extLst>
                  <a:ext uri="{FF2B5EF4-FFF2-40B4-BE49-F238E27FC236}">
                    <a16:creationId xmlns:a16="http://schemas.microsoft.com/office/drawing/2014/main" id="{5A0149FC-DC1A-87F4-D71F-D944780043DF}"/>
                  </a:ext>
                </a:extLst>
              </p:cNvPr>
              <p:cNvSpPr/>
              <p:nvPr/>
            </p:nvSpPr>
            <p:spPr>
              <a:xfrm>
                <a:off x="902466" y="4291670"/>
                <a:ext cx="3120038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8415" h="484" extrusionOk="0">
                    <a:moveTo>
                      <a:pt x="0" y="1"/>
                    </a:moveTo>
                    <a:lnTo>
                      <a:pt x="0" y="484"/>
                    </a:lnTo>
                    <a:lnTo>
                      <a:pt x="28415" y="484"/>
                    </a:lnTo>
                    <a:lnTo>
                      <a:pt x="284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588;p59">
                <a:extLst>
                  <a:ext uri="{FF2B5EF4-FFF2-40B4-BE49-F238E27FC236}">
                    <a16:creationId xmlns:a16="http://schemas.microsoft.com/office/drawing/2014/main" id="{756A4AD5-867C-C013-057E-1899C6377CF3}"/>
                  </a:ext>
                </a:extLst>
              </p:cNvPr>
              <p:cNvSpPr/>
              <p:nvPr/>
            </p:nvSpPr>
            <p:spPr>
              <a:xfrm>
                <a:off x="902466" y="4337458"/>
                <a:ext cx="3120038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8415" h="67" extrusionOk="0">
                    <a:moveTo>
                      <a:pt x="0" y="1"/>
                    </a:moveTo>
                    <a:lnTo>
                      <a:pt x="0" y="67"/>
                    </a:lnTo>
                    <a:lnTo>
                      <a:pt x="28415" y="67"/>
                    </a:lnTo>
                    <a:lnTo>
                      <a:pt x="2841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1589;p59">
                <a:extLst>
                  <a:ext uri="{FF2B5EF4-FFF2-40B4-BE49-F238E27FC236}">
                    <a16:creationId xmlns:a16="http://schemas.microsoft.com/office/drawing/2014/main" id="{0C642AC5-13B4-11C2-CC60-1EEF6D9825D1}"/>
                  </a:ext>
                </a:extLst>
              </p:cNvPr>
              <p:cNvSpPr/>
              <p:nvPr/>
            </p:nvSpPr>
            <p:spPr>
              <a:xfrm>
                <a:off x="853933" y="4343388"/>
                <a:ext cx="3217652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484" extrusionOk="0">
                    <a:moveTo>
                      <a:pt x="1" y="1"/>
                    </a:moveTo>
                    <a:lnTo>
                      <a:pt x="1" y="484"/>
                    </a:lnTo>
                    <a:lnTo>
                      <a:pt x="29304" y="484"/>
                    </a:lnTo>
                    <a:lnTo>
                      <a:pt x="2930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1590;p59">
                <a:extLst>
                  <a:ext uri="{FF2B5EF4-FFF2-40B4-BE49-F238E27FC236}">
                    <a16:creationId xmlns:a16="http://schemas.microsoft.com/office/drawing/2014/main" id="{6920A5A9-338B-AE0A-7865-3B71084BF4B5}"/>
                  </a:ext>
                </a:extLst>
              </p:cNvPr>
              <p:cNvSpPr/>
              <p:nvPr/>
            </p:nvSpPr>
            <p:spPr>
              <a:xfrm>
                <a:off x="853933" y="4389176"/>
                <a:ext cx="3217652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67" extrusionOk="0">
                    <a:moveTo>
                      <a:pt x="1" y="1"/>
                    </a:moveTo>
                    <a:lnTo>
                      <a:pt x="1" y="67"/>
                    </a:lnTo>
                    <a:lnTo>
                      <a:pt x="29304" y="67"/>
                    </a:lnTo>
                    <a:lnTo>
                      <a:pt x="2930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1591;p59">
                <a:extLst>
                  <a:ext uri="{FF2B5EF4-FFF2-40B4-BE49-F238E27FC236}">
                    <a16:creationId xmlns:a16="http://schemas.microsoft.com/office/drawing/2014/main" id="{C2C66997-D236-30D8-241D-DC5F6B553CCD}"/>
                  </a:ext>
                </a:extLst>
              </p:cNvPr>
              <p:cNvSpPr/>
              <p:nvPr/>
            </p:nvSpPr>
            <p:spPr>
              <a:xfrm>
                <a:off x="819894" y="4395764"/>
                <a:ext cx="3286389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9930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29930" y="483"/>
                    </a:lnTo>
                    <a:lnTo>
                      <a:pt x="299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1592;p59">
                <a:extLst>
                  <a:ext uri="{FF2B5EF4-FFF2-40B4-BE49-F238E27FC236}">
                    <a16:creationId xmlns:a16="http://schemas.microsoft.com/office/drawing/2014/main" id="{F5280850-6995-8152-C0CE-77AEB9EAA6AD}"/>
                  </a:ext>
                </a:extLst>
              </p:cNvPr>
              <p:cNvSpPr/>
              <p:nvPr/>
            </p:nvSpPr>
            <p:spPr>
              <a:xfrm>
                <a:off x="819894" y="4441552"/>
                <a:ext cx="3286389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9930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29930" y="66"/>
                    </a:lnTo>
                    <a:lnTo>
                      <a:pt x="2993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1593;p59">
                <a:extLst>
                  <a:ext uri="{FF2B5EF4-FFF2-40B4-BE49-F238E27FC236}">
                    <a16:creationId xmlns:a16="http://schemas.microsoft.com/office/drawing/2014/main" id="{58A2618B-87D4-562E-ED7A-088731726DDF}"/>
                  </a:ext>
                </a:extLst>
              </p:cNvPr>
              <p:cNvSpPr/>
              <p:nvPr/>
            </p:nvSpPr>
            <p:spPr>
              <a:xfrm>
                <a:off x="770153" y="4448140"/>
                <a:ext cx="3385870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0836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30836" y="483"/>
                    </a:lnTo>
                    <a:lnTo>
                      <a:pt x="308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1594;p59">
                <a:extLst>
                  <a:ext uri="{FF2B5EF4-FFF2-40B4-BE49-F238E27FC236}">
                    <a16:creationId xmlns:a16="http://schemas.microsoft.com/office/drawing/2014/main" id="{BA2C1FBF-132D-D9E8-B88B-D07262928FB3}"/>
                  </a:ext>
                </a:extLst>
              </p:cNvPr>
              <p:cNvSpPr/>
              <p:nvPr/>
            </p:nvSpPr>
            <p:spPr>
              <a:xfrm>
                <a:off x="770153" y="4493928"/>
                <a:ext cx="3385870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0836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30836" y="66"/>
                    </a:lnTo>
                    <a:lnTo>
                      <a:pt x="308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1595;p59">
                <a:extLst>
                  <a:ext uri="{FF2B5EF4-FFF2-40B4-BE49-F238E27FC236}">
                    <a16:creationId xmlns:a16="http://schemas.microsoft.com/office/drawing/2014/main" id="{3B70086B-5D28-2946-8312-13A6EC41747F}"/>
                  </a:ext>
                </a:extLst>
              </p:cNvPr>
              <p:cNvSpPr/>
              <p:nvPr/>
            </p:nvSpPr>
            <p:spPr>
              <a:xfrm>
                <a:off x="732820" y="4499858"/>
                <a:ext cx="3459877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1510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31510" y="483"/>
                    </a:lnTo>
                    <a:lnTo>
                      <a:pt x="315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1596;p59">
                <a:extLst>
                  <a:ext uri="{FF2B5EF4-FFF2-40B4-BE49-F238E27FC236}">
                    <a16:creationId xmlns:a16="http://schemas.microsoft.com/office/drawing/2014/main" id="{9F8FA786-A750-F51B-AB6C-C5286022F311}"/>
                  </a:ext>
                </a:extLst>
              </p:cNvPr>
              <p:cNvSpPr/>
              <p:nvPr/>
            </p:nvSpPr>
            <p:spPr>
              <a:xfrm>
                <a:off x="732820" y="4546304"/>
                <a:ext cx="3459877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1510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31510" y="66"/>
                    </a:lnTo>
                    <a:lnTo>
                      <a:pt x="3151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1597;p59">
                <a:extLst>
                  <a:ext uri="{FF2B5EF4-FFF2-40B4-BE49-F238E27FC236}">
                    <a16:creationId xmlns:a16="http://schemas.microsoft.com/office/drawing/2014/main" id="{172167ED-710D-3B0E-20C0-3CA90B4643C4}"/>
                  </a:ext>
                </a:extLst>
              </p:cNvPr>
              <p:cNvSpPr/>
              <p:nvPr/>
            </p:nvSpPr>
            <p:spPr>
              <a:xfrm>
                <a:off x="695597" y="4552234"/>
                <a:ext cx="3535091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2195" h="484" extrusionOk="0">
                    <a:moveTo>
                      <a:pt x="0" y="0"/>
                    </a:moveTo>
                    <a:lnTo>
                      <a:pt x="0" y="483"/>
                    </a:lnTo>
                    <a:lnTo>
                      <a:pt x="32194" y="483"/>
                    </a:lnTo>
                    <a:lnTo>
                      <a:pt x="3219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1598;p59">
                <a:extLst>
                  <a:ext uri="{FF2B5EF4-FFF2-40B4-BE49-F238E27FC236}">
                    <a16:creationId xmlns:a16="http://schemas.microsoft.com/office/drawing/2014/main" id="{E833EB2F-7C88-22CF-EA84-1218845ECDB7}"/>
                  </a:ext>
                </a:extLst>
              </p:cNvPr>
              <p:cNvSpPr/>
              <p:nvPr/>
            </p:nvSpPr>
            <p:spPr>
              <a:xfrm>
                <a:off x="695597" y="4598022"/>
                <a:ext cx="3535091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2195" h="67" extrusionOk="0">
                    <a:moveTo>
                      <a:pt x="0" y="1"/>
                    </a:moveTo>
                    <a:lnTo>
                      <a:pt x="0" y="66"/>
                    </a:lnTo>
                    <a:lnTo>
                      <a:pt x="32194" y="66"/>
                    </a:lnTo>
                    <a:lnTo>
                      <a:pt x="3219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1599;p59">
                <a:extLst>
                  <a:ext uri="{FF2B5EF4-FFF2-40B4-BE49-F238E27FC236}">
                    <a16:creationId xmlns:a16="http://schemas.microsoft.com/office/drawing/2014/main" id="{5A8C2C98-1406-F419-DBF3-B3E67F650E54}"/>
                  </a:ext>
                </a:extLst>
              </p:cNvPr>
              <p:cNvSpPr/>
              <p:nvPr/>
            </p:nvSpPr>
            <p:spPr>
              <a:xfrm>
                <a:off x="541762" y="1074100"/>
                <a:ext cx="3842758" cy="1297646"/>
              </a:xfrm>
              <a:custGeom>
                <a:avLst/>
                <a:gdLst/>
                <a:ahLst/>
                <a:cxnLst/>
                <a:rect l="l" t="t" r="r" b="b"/>
                <a:pathLst>
                  <a:path w="34997" h="11818" extrusionOk="0">
                    <a:moveTo>
                      <a:pt x="17498" y="1"/>
                    </a:moveTo>
                    <a:lnTo>
                      <a:pt x="0" y="11817"/>
                    </a:lnTo>
                    <a:lnTo>
                      <a:pt x="34996" y="11817"/>
                    </a:lnTo>
                    <a:lnTo>
                      <a:pt x="1749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1600;p59">
                <a:extLst>
                  <a:ext uri="{FF2B5EF4-FFF2-40B4-BE49-F238E27FC236}">
                    <a16:creationId xmlns:a16="http://schemas.microsoft.com/office/drawing/2014/main" id="{8CD2C14D-F8B7-2F06-358E-93893C1670DC}"/>
                  </a:ext>
                </a:extLst>
              </p:cNvPr>
              <p:cNvSpPr/>
              <p:nvPr/>
            </p:nvSpPr>
            <p:spPr>
              <a:xfrm>
                <a:off x="1034010" y="1256154"/>
                <a:ext cx="2857610" cy="965054"/>
              </a:xfrm>
              <a:custGeom>
                <a:avLst/>
                <a:gdLst/>
                <a:ahLst/>
                <a:cxnLst/>
                <a:rect l="l" t="t" r="r" b="b"/>
                <a:pathLst>
                  <a:path w="26025" h="8789" extrusionOk="0">
                    <a:moveTo>
                      <a:pt x="13015" y="0"/>
                    </a:moveTo>
                    <a:lnTo>
                      <a:pt x="0" y="8788"/>
                    </a:lnTo>
                    <a:lnTo>
                      <a:pt x="26024" y="8788"/>
                    </a:lnTo>
                    <a:lnTo>
                      <a:pt x="1301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1601;p59">
                <a:extLst>
                  <a:ext uri="{FF2B5EF4-FFF2-40B4-BE49-F238E27FC236}">
                    <a16:creationId xmlns:a16="http://schemas.microsoft.com/office/drawing/2014/main" id="{973D1976-0E6A-B570-FA9D-894E768ED999}"/>
                  </a:ext>
                </a:extLst>
              </p:cNvPr>
              <p:cNvSpPr/>
              <p:nvPr/>
            </p:nvSpPr>
            <p:spPr>
              <a:xfrm>
                <a:off x="1034010" y="1256154"/>
                <a:ext cx="2857610" cy="965054"/>
              </a:xfrm>
              <a:custGeom>
                <a:avLst/>
                <a:gdLst/>
                <a:ahLst/>
                <a:cxnLst/>
                <a:rect l="l" t="t" r="r" b="b"/>
                <a:pathLst>
                  <a:path w="26025" h="8789" extrusionOk="0">
                    <a:moveTo>
                      <a:pt x="13015" y="0"/>
                    </a:moveTo>
                    <a:lnTo>
                      <a:pt x="0" y="8788"/>
                    </a:lnTo>
                    <a:lnTo>
                      <a:pt x="597" y="8788"/>
                    </a:lnTo>
                    <a:lnTo>
                      <a:pt x="13015" y="406"/>
                    </a:lnTo>
                    <a:lnTo>
                      <a:pt x="25428" y="8788"/>
                    </a:lnTo>
                    <a:lnTo>
                      <a:pt x="26024" y="8788"/>
                    </a:lnTo>
                    <a:lnTo>
                      <a:pt x="13015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1602;p59">
                <a:extLst>
                  <a:ext uri="{FF2B5EF4-FFF2-40B4-BE49-F238E27FC236}">
                    <a16:creationId xmlns:a16="http://schemas.microsoft.com/office/drawing/2014/main" id="{2313D7D9-27F7-A74A-499E-ED16B2C62CC1}"/>
                  </a:ext>
                </a:extLst>
              </p:cNvPr>
              <p:cNvSpPr/>
              <p:nvPr/>
            </p:nvSpPr>
            <p:spPr>
              <a:xfrm>
                <a:off x="2051119" y="1485424"/>
                <a:ext cx="847675" cy="658266"/>
              </a:xfrm>
              <a:custGeom>
                <a:avLst/>
                <a:gdLst/>
                <a:ahLst/>
                <a:cxnLst/>
                <a:rect l="l" t="t" r="r" b="b"/>
                <a:pathLst>
                  <a:path w="7720" h="5995" extrusionOk="0">
                    <a:moveTo>
                      <a:pt x="3863" y="0"/>
                    </a:moveTo>
                    <a:cubicBezTo>
                      <a:pt x="1648" y="0"/>
                      <a:pt x="0" y="2390"/>
                      <a:pt x="1350" y="4727"/>
                    </a:cubicBezTo>
                    <a:cubicBezTo>
                      <a:pt x="1540" y="5049"/>
                      <a:pt x="1809" y="5317"/>
                      <a:pt x="2125" y="5508"/>
                    </a:cubicBezTo>
                    <a:cubicBezTo>
                      <a:pt x="2711" y="5845"/>
                      <a:pt x="3300" y="5995"/>
                      <a:pt x="3854" y="5995"/>
                    </a:cubicBezTo>
                    <a:cubicBezTo>
                      <a:pt x="6070" y="5995"/>
                      <a:pt x="7719" y="3600"/>
                      <a:pt x="6370" y="1263"/>
                    </a:cubicBezTo>
                    <a:cubicBezTo>
                      <a:pt x="6179" y="947"/>
                      <a:pt x="5910" y="678"/>
                      <a:pt x="5594" y="488"/>
                    </a:cubicBezTo>
                    <a:cubicBezTo>
                      <a:pt x="5007" y="150"/>
                      <a:pt x="4417" y="0"/>
                      <a:pt x="3863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1603;p59">
                <a:extLst>
                  <a:ext uri="{FF2B5EF4-FFF2-40B4-BE49-F238E27FC236}">
                    <a16:creationId xmlns:a16="http://schemas.microsoft.com/office/drawing/2014/main" id="{DDACC74D-096A-C5CC-AA82-F1306214897F}"/>
                  </a:ext>
                </a:extLst>
              </p:cNvPr>
              <p:cNvSpPr/>
              <p:nvPr/>
            </p:nvSpPr>
            <p:spPr>
              <a:xfrm>
                <a:off x="2051009" y="1466428"/>
                <a:ext cx="847675" cy="658376"/>
              </a:xfrm>
              <a:custGeom>
                <a:avLst/>
                <a:gdLst/>
                <a:ahLst/>
                <a:cxnLst/>
                <a:rect l="l" t="t" r="r" b="b"/>
                <a:pathLst>
                  <a:path w="7720" h="5996" extrusionOk="0">
                    <a:moveTo>
                      <a:pt x="3866" y="1"/>
                    </a:moveTo>
                    <a:cubicBezTo>
                      <a:pt x="1650" y="1"/>
                      <a:pt x="1" y="2395"/>
                      <a:pt x="1351" y="4733"/>
                    </a:cubicBezTo>
                    <a:cubicBezTo>
                      <a:pt x="1541" y="5055"/>
                      <a:pt x="1810" y="5323"/>
                      <a:pt x="2126" y="5508"/>
                    </a:cubicBezTo>
                    <a:cubicBezTo>
                      <a:pt x="2713" y="5846"/>
                      <a:pt x="3303" y="5995"/>
                      <a:pt x="3857" y="5995"/>
                    </a:cubicBezTo>
                    <a:cubicBezTo>
                      <a:pt x="6072" y="5995"/>
                      <a:pt x="7720" y="3605"/>
                      <a:pt x="6371" y="1269"/>
                    </a:cubicBezTo>
                    <a:cubicBezTo>
                      <a:pt x="6180" y="947"/>
                      <a:pt x="5911" y="679"/>
                      <a:pt x="5595" y="488"/>
                    </a:cubicBezTo>
                    <a:cubicBezTo>
                      <a:pt x="5009" y="150"/>
                      <a:pt x="4420" y="1"/>
                      <a:pt x="38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1604;p59">
                <a:extLst>
                  <a:ext uri="{FF2B5EF4-FFF2-40B4-BE49-F238E27FC236}">
                    <a16:creationId xmlns:a16="http://schemas.microsoft.com/office/drawing/2014/main" id="{6C131D3D-A01A-1BB7-CF5E-CD698190F744}"/>
                  </a:ext>
                </a:extLst>
              </p:cNvPr>
              <p:cNvSpPr/>
              <p:nvPr/>
            </p:nvSpPr>
            <p:spPr>
              <a:xfrm>
                <a:off x="3891643" y="625523"/>
                <a:ext cx="501677" cy="241615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1605;p59">
                <a:extLst>
                  <a:ext uri="{FF2B5EF4-FFF2-40B4-BE49-F238E27FC236}">
                    <a16:creationId xmlns:a16="http://schemas.microsoft.com/office/drawing/2014/main" id="{902D96E9-87B3-BD2A-F54E-39B677BD840B}"/>
                  </a:ext>
                </a:extLst>
              </p:cNvPr>
              <p:cNvSpPr/>
              <p:nvPr/>
            </p:nvSpPr>
            <p:spPr>
              <a:xfrm>
                <a:off x="631017" y="1439888"/>
                <a:ext cx="438152" cy="396326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5022" extrusionOk="0">
                    <a:moveTo>
                      <a:pt x="2386" y="1"/>
                    </a:moveTo>
                    <a:cubicBezTo>
                      <a:pt x="2386" y="7"/>
                      <a:pt x="1" y="2159"/>
                      <a:pt x="1342" y="4353"/>
                    </a:cubicBezTo>
                    <a:cubicBezTo>
                      <a:pt x="1342" y="4353"/>
                      <a:pt x="2052" y="5021"/>
                      <a:pt x="3210" y="5021"/>
                    </a:cubicBezTo>
                    <a:cubicBezTo>
                      <a:pt x="3863" y="5021"/>
                      <a:pt x="4659" y="4809"/>
                      <a:pt x="5551" y="4144"/>
                    </a:cubicBezTo>
                    <a:cubicBezTo>
                      <a:pt x="5551" y="4144"/>
                      <a:pt x="3280" y="3125"/>
                      <a:pt x="23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1606;p59">
                <a:extLst>
                  <a:ext uri="{FF2B5EF4-FFF2-40B4-BE49-F238E27FC236}">
                    <a16:creationId xmlns:a16="http://schemas.microsoft.com/office/drawing/2014/main" id="{C05B50E0-20DD-D545-237F-887BEA5DB7AE}"/>
                  </a:ext>
                </a:extLst>
              </p:cNvPr>
              <p:cNvSpPr/>
              <p:nvPr/>
            </p:nvSpPr>
            <p:spPr>
              <a:xfrm rot="3198188">
                <a:off x="4384520" y="3032808"/>
                <a:ext cx="501680" cy="241616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171;p32">
            <a:extLst>
              <a:ext uri="{FF2B5EF4-FFF2-40B4-BE49-F238E27FC236}">
                <a16:creationId xmlns:a16="http://schemas.microsoft.com/office/drawing/2014/main" id="{66252057-CF3A-1AEA-42C3-A55630483225}"/>
              </a:ext>
            </a:extLst>
          </p:cNvPr>
          <p:cNvSpPr/>
          <p:nvPr/>
        </p:nvSpPr>
        <p:spPr>
          <a:xfrm>
            <a:off x="4894170" y="2335277"/>
            <a:ext cx="6061605" cy="1149503"/>
          </a:xfrm>
          <a:prstGeom prst="roundRect">
            <a:avLst>
              <a:gd name="adj" fmla="val 50000"/>
            </a:avLst>
          </a:prstGeom>
          <a:solidFill>
            <a:srgbClr val="7BA69D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Pemerintahan</a:t>
            </a:r>
            <a:r>
              <a:rPr lang="en-US" sz="3000" dirty="0">
                <a:solidFill>
                  <a:schemeClr val="bg1"/>
                </a:solidFill>
                <a:latin typeface="Cooper Black" panose="0208090404030B020404" pitchFamily="18" charset="77"/>
              </a:rPr>
              <a:t> Daerah Istimewa</a:t>
            </a:r>
            <a:endParaRPr sz="30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8853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0" b="1676"/>
          <a:stretch/>
        </p:blipFill>
        <p:spPr>
          <a:xfrm>
            <a:off x="-8252" y="0"/>
            <a:ext cx="12200251" cy="6862641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29D4C93-794D-72DF-177A-E1BC2BDE8625}"/>
              </a:ext>
            </a:extLst>
          </p:cNvPr>
          <p:cNvSpPr/>
          <p:nvPr/>
        </p:nvSpPr>
        <p:spPr>
          <a:xfrm>
            <a:off x="0" y="0"/>
            <a:ext cx="12192000" cy="629708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728EC7-D732-F68B-0653-81B024F4FB38}"/>
              </a:ext>
            </a:extLst>
          </p:cNvPr>
          <p:cNvSpPr txBox="1"/>
          <p:nvPr/>
        </p:nvSpPr>
        <p:spPr>
          <a:xfrm>
            <a:off x="1930845" y="699904"/>
            <a:ext cx="4754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Eras Bold ITC" panose="020B0602030504020804" pitchFamily="34" charset="77"/>
              </a:rPr>
              <a:t>Tata Negara 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Eras Bold ITC" panose="020B0602030504020804" pitchFamily="34" charset="77"/>
              </a:rPr>
              <a:t>dan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800" b="1" dirty="0" err="1">
                <a:solidFill>
                  <a:schemeClr val="accent5">
                    <a:lumMod val="75000"/>
                  </a:schemeClr>
                </a:solidFill>
                <a:latin typeface="Eras Bold ITC" panose="020B0602030504020804" pitchFamily="34" charset="77"/>
              </a:rPr>
              <a:t>Pemerintahan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Eras Bold ITC" panose="020B0602030504020804" pitchFamily="34" charset="77"/>
              </a:rPr>
              <a:t> Indonesia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4E680EF-1D65-8778-527E-D42AA477307C}"/>
              </a:ext>
            </a:extLst>
          </p:cNvPr>
          <p:cNvSpPr/>
          <p:nvPr/>
        </p:nvSpPr>
        <p:spPr>
          <a:xfrm>
            <a:off x="647485" y="560854"/>
            <a:ext cx="1228725" cy="11535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E23D84-6F77-7E54-57AD-AE60EC05BF45}"/>
              </a:ext>
            </a:extLst>
          </p:cNvPr>
          <p:cNvSpPr txBox="1"/>
          <p:nvPr/>
        </p:nvSpPr>
        <p:spPr>
          <a:xfrm>
            <a:off x="5731285" y="2681838"/>
            <a:ext cx="6257513" cy="323165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Peserta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didik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diharapkan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mampu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menganalisis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fungsi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lembaga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negara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memanifestasikan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kedaulatan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rakyat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dalam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penyelenggaraan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negara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;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membandingkan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berbagai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bentuk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sistem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pemerintahan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digunakan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dalam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rangka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mencapai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tujuan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penyelenggaraan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negara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;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mengategorikan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pelaksanaan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berbagai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urusan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pemerintahan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dalam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penyelenggaraan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pemerintahan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;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menunjukkan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semangat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meneladani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sikap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para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pemimpin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daerah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swapraja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mendukung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mengintegrasikan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diri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dengan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Negara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Kesatuan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Republik</a:t>
            </a:r>
            <a:r>
              <a:rPr lang="en-US" sz="17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Indonesia.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BD2E5DA-B3BB-862D-6549-6C70FC4170EA}"/>
              </a:ext>
            </a:extLst>
          </p:cNvPr>
          <p:cNvSpPr/>
          <p:nvPr/>
        </p:nvSpPr>
        <p:spPr>
          <a:xfrm>
            <a:off x="536995" y="600166"/>
            <a:ext cx="1228725" cy="115358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2F317D-90C5-9DA1-EAFA-41EA558B8796}"/>
              </a:ext>
            </a:extLst>
          </p:cNvPr>
          <p:cNvSpPr txBox="1"/>
          <p:nvPr/>
        </p:nvSpPr>
        <p:spPr>
          <a:xfrm>
            <a:off x="647485" y="699904"/>
            <a:ext cx="10001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Eras Bold ITC" panose="020B0602030504020804" pitchFamily="34" charset="77"/>
              </a:rPr>
              <a:t>Bab 2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3CC1A07-8014-96F5-F542-45D7D3E311C4}"/>
              </a:ext>
            </a:extLst>
          </p:cNvPr>
          <p:cNvSpPr/>
          <p:nvPr/>
        </p:nvSpPr>
        <p:spPr>
          <a:xfrm>
            <a:off x="9485628" y="2117982"/>
            <a:ext cx="2503170" cy="548640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EF5E1C-28B1-93DD-24A3-2BFFD74253CC}"/>
              </a:ext>
            </a:extLst>
          </p:cNvPr>
          <p:cNvSpPr txBox="1"/>
          <p:nvPr/>
        </p:nvSpPr>
        <p:spPr>
          <a:xfrm>
            <a:off x="9389342" y="2235052"/>
            <a:ext cx="2681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Oriya MN" pitchFamily="2" charset="0"/>
                <a:cs typeface="Oriya MN" pitchFamily="2" charset="0"/>
              </a:rPr>
              <a:t>Tujuan</a:t>
            </a:r>
            <a:r>
              <a:rPr lang="en-US" b="1" dirty="0">
                <a:latin typeface="Oriya MN" pitchFamily="2" charset="0"/>
                <a:cs typeface="Oriya MN" pitchFamily="2" charset="0"/>
              </a:rPr>
              <a:t> </a:t>
            </a:r>
            <a:r>
              <a:rPr lang="en-US" b="1" dirty="0" err="1">
                <a:latin typeface="Oriya MN" pitchFamily="2" charset="0"/>
                <a:cs typeface="Oriya MN" pitchFamily="2" charset="0"/>
              </a:rPr>
              <a:t>Pembelajaran</a:t>
            </a:r>
            <a:endParaRPr lang="en-US" b="1" dirty="0">
              <a:latin typeface="Oriya MN" pitchFamily="2" charset="0"/>
              <a:cs typeface="Oriya M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62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25E29BF9-597A-C615-7A4B-7658D0D5C8F2}"/>
              </a:ext>
            </a:extLst>
          </p:cNvPr>
          <p:cNvSpPr txBox="1">
            <a:spLocks/>
          </p:cNvSpPr>
          <p:nvPr/>
        </p:nvSpPr>
        <p:spPr>
          <a:xfrm>
            <a:off x="310446" y="252394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4000" b="1" dirty="0">
                <a:solidFill>
                  <a:schemeClr val="tx2"/>
                </a:solidFill>
                <a:latin typeface="DM Sans" pitchFamily="2" charset="77"/>
              </a:rPr>
              <a:t>01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BDE6E5F5-B887-F924-6006-9D3C986BAEA5}"/>
              </a:ext>
            </a:extLst>
          </p:cNvPr>
          <p:cNvCxnSpPr/>
          <p:nvPr/>
        </p:nvCxnSpPr>
        <p:spPr>
          <a:xfrm>
            <a:off x="394296" y="968926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AA540B4-E3E2-7489-6C46-1E772BDE4525}"/>
              </a:ext>
            </a:extLst>
          </p:cNvPr>
          <p:cNvSpPr txBox="1"/>
          <p:nvPr/>
        </p:nvSpPr>
        <p:spPr>
          <a:xfrm>
            <a:off x="1583163" y="725196"/>
            <a:ext cx="483268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Mengenal Daerah Istimewa</a:t>
            </a:r>
          </a:p>
        </p:txBody>
      </p:sp>
      <p:grpSp>
        <p:nvGrpSpPr>
          <p:cNvPr id="8" name="Google Shape;543;p38">
            <a:extLst>
              <a:ext uri="{FF2B5EF4-FFF2-40B4-BE49-F238E27FC236}">
                <a16:creationId xmlns:a16="http://schemas.microsoft.com/office/drawing/2014/main" id="{FCBB985E-9D69-F833-1606-A64A2935309A}"/>
              </a:ext>
            </a:extLst>
          </p:cNvPr>
          <p:cNvGrpSpPr/>
          <p:nvPr/>
        </p:nvGrpSpPr>
        <p:grpSpPr>
          <a:xfrm>
            <a:off x="11215168" y="544450"/>
            <a:ext cx="664633" cy="664286"/>
            <a:chOff x="6212418" y="1482331"/>
            <a:chExt cx="627249" cy="626921"/>
          </a:xfrm>
        </p:grpSpPr>
        <p:sp>
          <p:nvSpPr>
            <p:cNvPr id="9" name="Google Shape;544;p38">
              <a:extLst>
                <a:ext uri="{FF2B5EF4-FFF2-40B4-BE49-F238E27FC236}">
                  <a16:creationId xmlns:a16="http://schemas.microsoft.com/office/drawing/2014/main" id="{18B5B6C9-595A-1CB9-FF9E-C5FDD1E752DB}"/>
                </a:ext>
              </a:extLst>
            </p:cNvPr>
            <p:cNvSpPr/>
            <p:nvPr/>
          </p:nvSpPr>
          <p:spPr>
            <a:xfrm>
              <a:off x="6212418" y="1482331"/>
              <a:ext cx="627249" cy="620800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45;p38">
              <a:extLst>
                <a:ext uri="{FF2B5EF4-FFF2-40B4-BE49-F238E27FC236}">
                  <a16:creationId xmlns:a16="http://schemas.microsoft.com/office/drawing/2014/main" id="{4588E9A2-56BF-2326-FD71-58CF09F5C66A}"/>
                </a:ext>
              </a:extLst>
            </p:cNvPr>
            <p:cNvSpPr/>
            <p:nvPr/>
          </p:nvSpPr>
          <p:spPr>
            <a:xfrm>
              <a:off x="6365722" y="1881228"/>
              <a:ext cx="473459" cy="228024"/>
            </a:xfrm>
            <a:custGeom>
              <a:avLst/>
              <a:gdLst/>
              <a:ahLst/>
              <a:cxnLst/>
              <a:rect l="l" t="t" r="r" b="b"/>
              <a:pathLst>
                <a:path w="5874" h="2829" extrusionOk="0">
                  <a:moveTo>
                    <a:pt x="5873" y="2367"/>
                  </a:moveTo>
                  <a:cubicBezTo>
                    <a:pt x="5872" y="2368"/>
                    <a:pt x="5870" y="2368"/>
                    <a:pt x="5869" y="2369"/>
                  </a:cubicBezTo>
                  <a:lnTo>
                    <a:pt x="5869" y="2369"/>
                  </a:lnTo>
                  <a:cubicBezTo>
                    <a:pt x="5872" y="2368"/>
                    <a:pt x="5874" y="2368"/>
                    <a:pt x="5873" y="2367"/>
                  </a:cubicBezTo>
                  <a:close/>
                  <a:moveTo>
                    <a:pt x="2141" y="0"/>
                  </a:moveTo>
                  <a:cubicBezTo>
                    <a:pt x="2141" y="0"/>
                    <a:pt x="1496" y="1415"/>
                    <a:pt x="546" y="1415"/>
                  </a:cubicBezTo>
                  <a:cubicBezTo>
                    <a:pt x="373" y="1415"/>
                    <a:pt x="191" y="1368"/>
                    <a:pt x="1" y="1258"/>
                  </a:cubicBezTo>
                  <a:lnTo>
                    <a:pt x="1" y="1258"/>
                  </a:lnTo>
                  <a:cubicBezTo>
                    <a:pt x="1" y="1258"/>
                    <a:pt x="1394" y="2828"/>
                    <a:pt x="3689" y="2828"/>
                  </a:cubicBezTo>
                  <a:cubicBezTo>
                    <a:pt x="4346" y="2828"/>
                    <a:pt x="5076" y="2700"/>
                    <a:pt x="5869" y="2369"/>
                  </a:cubicBezTo>
                  <a:lnTo>
                    <a:pt x="5869" y="2369"/>
                  </a:lnTo>
                  <a:cubicBezTo>
                    <a:pt x="5850" y="2374"/>
                    <a:pt x="5766" y="2386"/>
                    <a:pt x="5633" y="2386"/>
                  </a:cubicBezTo>
                  <a:cubicBezTo>
                    <a:pt x="5034" y="2386"/>
                    <a:pt x="3434" y="2150"/>
                    <a:pt x="21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" name="Google Shape;546;p38">
            <a:extLst>
              <a:ext uri="{FF2B5EF4-FFF2-40B4-BE49-F238E27FC236}">
                <a16:creationId xmlns:a16="http://schemas.microsoft.com/office/drawing/2014/main" id="{CF34367E-2082-73DE-A8E5-C8AAAEB13DB0}"/>
              </a:ext>
            </a:extLst>
          </p:cNvPr>
          <p:cNvGrpSpPr/>
          <p:nvPr/>
        </p:nvGrpSpPr>
        <p:grpSpPr>
          <a:xfrm rot="6978379">
            <a:off x="721951" y="4638298"/>
            <a:ext cx="664657" cy="664310"/>
            <a:chOff x="6212418" y="1482331"/>
            <a:chExt cx="627249" cy="626921"/>
          </a:xfrm>
        </p:grpSpPr>
        <p:sp>
          <p:nvSpPr>
            <p:cNvPr id="12" name="Google Shape;547;p38">
              <a:extLst>
                <a:ext uri="{FF2B5EF4-FFF2-40B4-BE49-F238E27FC236}">
                  <a16:creationId xmlns:a16="http://schemas.microsoft.com/office/drawing/2014/main" id="{58DBBF1B-D1BA-8240-E7A4-631E18516030}"/>
                </a:ext>
              </a:extLst>
            </p:cNvPr>
            <p:cNvSpPr/>
            <p:nvPr/>
          </p:nvSpPr>
          <p:spPr>
            <a:xfrm>
              <a:off x="6212418" y="1482331"/>
              <a:ext cx="627249" cy="620800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48;p38">
              <a:extLst>
                <a:ext uri="{FF2B5EF4-FFF2-40B4-BE49-F238E27FC236}">
                  <a16:creationId xmlns:a16="http://schemas.microsoft.com/office/drawing/2014/main" id="{537BAEC2-AF4D-CAC3-A49A-A0FCE3F114C2}"/>
                </a:ext>
              </a:extLst>
            </p:cNvPr>
            <p:cNvSpPr/>
            <p:nvPr/>
          </p:nvSpPr>
          <p:spPr>
            <a:xfrm>
              <a:off x="6365722" y="1881228"/>
              <a:ext cx="473459" cy="228024"/>
            </a:xfrm>
            <a:custGeom>
              <a:avLst/>
              <a:gdLst/>
              <a:ahLst/>
              <a:cxnLst/>
              <a:rect l="l" t="t" r="r" b="b"/>
              <a:pathLst>
                <a:path w="5874" h="2829" extrusionOk="0">
                  <a:moveTo>
                    <a:pt x="5873" y="2367"/>
                  </a:moveTo>
                  <a:cubicBezTo>
                    <a:pt x="5872" y="2368"/>
                    <a:pt x="5870" y="2368"/>
                    <a:pt x="5869" y="2369"/>
                  </a:cubicBezTo>
                  <a:lnTo>
                    <a:pt x="5869" y="2369"/>
                  </a:lnTo>
                  <a:cubicBezTo>
                    <a:pt x="5872" y="2368"/>
                    <a:pt x="5874" y="2368"/>
                    <a:pt x="5873" y="2367"/>
                  </a:cubicBezTo>
                  <a:close/>
                  <a:moveTo>
                    <a:pt x="2141" y="0"/>
                  </a:moveTo>
                  <a:cubicBezTo>
                    <a:pt x="2141" y="0"/>
                    <a:pt x="1496" y="1415"/>
                    <a:pt x="546" y="1415"/>
                  </a:cubicBezTo>
                  <a:cubicBezTo>
                    <a:pt x="373" y="1415"/>
                    <a:pt x="191" y="1368"/>
                    <a:pt x="1" y="1258"/>
                  </a:cubicBezTo>
                  <a:lnTo>
                    <a:pt x="1" y="1258"/>
                  </a:lnTo>
                  <a:cubicBezTo>
                    <a:pt x="1" y="1258"/>
                    <a:pt x="1394" y="2828"/>
                    <a:pt x="3689" y="2828"/>
                  </a:cubicBezTo>
                  <a:cubicBezTo>
                    <a:pt x="4346" y="2828"/>
                    <a:pt x="5076" y="2700"/>
                    <a:pt x="5869" y="2369"/>
                  </a:cubicBezTo>
                  <a:lnTo>
                    <a:pt x="5869" y="2369"/>
                  </a:lnTo>
                  <a:cubicBezTo>
                    <a:pt x="5850" y="2374"/>
                    <a:pt x="5766" y="2386"/>
                    <a:pt x="5633" y="2386"/>
                  </a:cubicBezTo>
                  <a:cubicBezTo>
                    <a:pt x="5034" y="2386"/>
                    <a:pt x="3434" y="2150"/>
                    <a:pt x="21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0CE7B87-EA61-F8CE-A0DB-D1871EAFEB99}"/>
              </a:ext>
            </a:extLst>
          </p:cNvPr>
          <p:cNvSpPr txBox="1"/>
          <p:nvPr/>
        </p:nvSpPr>
        <p:spPr>
          <a:xfrm>
            <a:off x="1583163" y="1432478"/>
            <a:ext cx="8293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effectLst/>
                <a:latin typeface="MuseoSans"/>
              </a:rPr>
              <a:t>Pasal</a:t>
            </a:r>
            <a:r>
              <a:rPr lang="en-US" sz="1800" dirty="0">
                <a:effectLst/>
                <a:latin typeface="MuseoSans"/>
              </a:rPr>
              <a:t> 18B Ayat (1) UUD NRI </a:t>
            </a:r>
            <a:r>
              <a:rPr lang="en-US" sz="1800" dirty="0" err="1">
                <a:effectLst/>
                <a:latin typeface="MuseoSans"/>
              </a:rPr>
              <a:t>Tahun</a:t>
            </a:r>
            <a:r>
              <a:rPr lang="en-US" sz="1800" dirty="0">
                <a:effectLst/>
                <a:latin typeface="MuseoSans"/>
              </a:rPr>
              <a:t> 1945 </a:t>
            </a:r>
            <a:r>
              <a:rPr lang="en-US" sz="1800" dirty="0" err="1">
                <a:effectLst/>
                <a:latin typeface="MuseoSans"/>
              </a:rPr>
              <a:t>menyatakan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bahwa</a:t>
            </a:r>
            <a:r>
              <a:rPr lang="en-US" sz="1800" dirty="0">
                <a:effectLst/>
                <a:latin typeface="MuseoSans"/>
              </a:rPr>
              <a:t> “Negara </a:t>
            </a:r>
            <a:r>
              <a:rPr lang="en-US" sz="1800" dirty="0" err="1">
                <a:effectLst/>
                <a:latin typeface="MuseoSans"/>
              </a:rPr>
              <a:t>mengakui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menghormati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satuan-satuan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bersifat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khusus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atau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bersifat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istimewa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diatur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Undang-undang</a:t>
            </a:r>
            <a:r>
              <a:rPr lang="en-US" sz="1800" dirty="0">
                <a:effectLst/>
                <a:latin typeface="MuseoSans"/>
              </a:rPr>
              <a:t>”. </a:t>
            </a:r>
            <a:r>
              <a:rPr lang="en-US" dirty="0">
                <a:latin typeface="MuseoSans"/>
              </a:rPr>
              <a:t>D</a:t>
            </a:r>
            <a:r>
              <a:rPr lang="en-US" sz="1800" dirty="0">
                <a:effectLst/>
                <a:latin typeface="MuseoSans"/>
              </a:rPr>
              <a:t>aerah </a:t>
            </a:r>
            <a:r>
              <a:rPr lang="en-US" sz="1800" dirty="0" err="1">
                <a:effectLst/>
                <a:latin typeface="MuseoSans"/>
              </a:rPr>
              <a:t>khusus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dapat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dipahami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sebagai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diberikan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otonomi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khusus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yaitu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otonomi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suatu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kekhususan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tidak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dimiliki</a:t>
            </a:r>
            <a:r>
              <a:rPr lang="en-US" sz="1800" dirty="0">
                <a:effectLst/>
                <a:latin typeface="MuseoSans"/>
              </a:rPr>
              <a:t> oleh </a:t>
            </a:r>
            <a:r>
              <a:rPr lang="en-US" sz="1800" dirty="0" err="1">
                <a:effectLst/>
                <a:latin typeface="MuseoSans"/>
              </a:rPr>
              <a:t>daerah-daerah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lainnya</a:t>
            </a:r>
            <a:r>
              <a:rPr lang="en-US" sz="1800" dirty="0">
                <a:effectLst/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Otonomi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khusus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tersebut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terkait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kenyataan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kebutuhan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politik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karena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posisi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keadaannya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mengharuskan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suatu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diberikan</a:t>
            </a:r>
            <a:r>
              <a:rPr lang="en-US" sz="1800" dirty="0">
                <a:effectLst/>
                <a:latin typeface="MuseoSans"/>
              </a:rPr>
              <a:t> status </a:t>
            </a:r>
            <a:r>
              <a:rPr lang="en-US" sz="1800" dirty="0" err="1">
                <a:effectLst/>
                <a:latin typeface="MuseoSans"/>
              </a:rPr>
              <a:t>khusus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tidak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bisa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disamakan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lainnya</a:t>
            </a:r>
            <a:r>
              <a:rPr lang="en-US" sz="1800" dirty="0">
                <a:effectLst/>
                <a:latin typeface="MuseoSans"/>
              </a:rPr>
              <a:t>. </a:t>
            </a:r>
            <a:endParaRPr lang="en-US" dirty="0"/>
          </a:p>
        </p:txBody>
      </p:sp>
      <p:pic>
        <p:nvPicPr>
          <p:cNvPr id="28" name="Picture 27" descr="A picture containing design, screenshot, graphics, graphic design&#10;&#10;Description automatically generated">
            <a:extLst>
              <a:ext uri="{FF2B5EF4-FFF2-40B4-BE49-F238E27FC236}">
                <a16:creationId xmlns:a16="http://schemas.microsoft.com/office/drawing/2014/main" id="{DDC806DC-EEDD-A158-FBA8-C7DDB56F6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9676" y="3740802"/>
            <a:ext cx="2758248" cy="275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25E29BF9-597A-C615-7A4B-7658D0D5C8F2}"/>
              </a:ext>
            </a:extLst>
          </p:cNvPr>
          <p:cNvSpPr txBox="1">
            <a:spLocks/>
          </p:cNvSpPr>
          <p:nvPr/>
        </p:nvSpPr>
        <p:spPr>
          <a:xfrm>
            <a:off x="293763" y="162021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4000" b="1" dirty="0">
                <a:solidFill>
                  <a:schemeClr val="tx2"/>
                </a:solidFill>
                <a:latin typeface="DM Sans" pitchFamily="2" charset="77"/>
              </a:rPr>
              <a:t>02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BDE6E5F5-B887-F924-6006-9D3C986BAEA5}"/>
              </a:ext>
            </a:extLst>
          </p:cNvPr>
          <p:cNvCxnSpPr/>
          <p:nvPr/>
        </p:nvCxnSpPr>
        <p:spPr>
          <a:xfrm>
            <a:off x="377613" y="878553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AA540B4-E3E2-7489-6C46-1E772BDE4525}"/>
              </a:ext>
            </a:extLst>
          </p:cNvPr>
          <p:cNvSpPr txBox="1"/>
          <p:nvPr/>
        </p:nvSpPr>
        <p:spPr>
          <a:xfrm>
            <a:off x="1566480" y="634823"/>
            <a:ext cx="80347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Pengakuan terhadap Daerah Istimewa di Indonesia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85C23A-8867-6A90-186B-1D6C8ECFD0A4}"/>
              </a:ext>
            </a:extLst>
          </p:cNvPr>
          <p:cNvSpPr txBox="1"/>
          <p:nvPr/>
        </p:nvSpPr>
        <p:spPr>
          <a:xfrm>
            <a:off x="1583164" y="1476623"/>
            <a:ext cx="80180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effectLst/>
                <a:latin typeface="MuseoSans"/>
              </a:rPr>
              <a:t>Secara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konstitusional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kedudukan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istimewa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pertama</a:t>
            </a:r>
            <a:r>
              <a:rPr lang="en-US" sz="1800" dirty="0">
                <a:effectLst/>
                <a:latin typeface="MuseoSans"/>
              </a:rPr>
              <a:t> kali </a:t>
            </a:r>
            <a:r>
              <a:rPr lang="en-US" sz="1800" dirty="0" err="1">
                <a:effectLst/>
                <a:latin typeface="MuseoSans"/>
              </a:rPr>
              <a:t>diatur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dalam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Pasal</a:t>
            </a:r>
            <a:r>
              <a:rPr lang="en-US" sz="1800" dirty="0">
                <a:effectLst/>
                <a:latin typeface="MuseoSans"/>
              </a:rPr>
              <a:t> 18 UUD NRI </a:t>
            </a:r>
            <a:r>
              <a:rPr lang="en-US" sz="1800" dirty="0" err="1">
                <a:effectLst/>
                <a:latin typeface="MuseoSans"/>
              </a:rPr>
              <a:t>Tahun</a:t>
            </a:r>
            <a:r>
              <a:rPr lang="en-US" sz="1800" dirty="0">
                <a:effectLst/>
                <a:latin typeface="MuseoSans"/>
              </a:rPr>
              <a:t> 1945 </a:t>
            </a:r>
            <a:r>
              <a:rPr lang="en-US" sz="1800" dirty="0" err="1">
                <a:effectLst/>
                <a:latin typeface="MuseoSans"/>
              </a:rPr>
              <a:t>sebelum</a:t>
            </a:r>
            <a:r>
              <a:rPr lang="en-US" dirty="0">
                <a:latin typeface="MuseoSans"/>
              </a:rPr>
              <a:t> </a:t>
            </a:r>
            <a:r>
              <a:rPr lang="en-US" dirty="0" err="1">
                <a:latin typeface="MuseoSans"/>
              </a:rPr>
              <a:t>amandemen</a:t>
            </a:r>
            <a:r>
              <a:rPr lang="en-US" dirty="0"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Pasal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tersebut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berbunyi</a:t>
            </a:r>
            <a:r>
              <a:rPr lang="en-US" sz="1800" dirty="0">
                <a:effectLst/>
                <a:latin typeface="MuseoSans"/>
              </a:rPr>
              <a:t> “</a:t>
            </a:r>
            <a:r>
              <a:rPr lang="en-US" sz="1800" dirty="0" err="1">
                <a:effectLst/>
                <a:latin typeface="MuseoSans"/>
              </a:rPr>
              <a:t>Pembagian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Indonesia </a:t>
            </a:r>
            <a:r>
              <a:rPr lang="en-US" sz="1800" dirty="0" err="1">
                <a:effectLst/>
                <a:latin typeface="MuseoSans"/>
              </a:rPr>
              <a:t>atas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besar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kecil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bentuk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susunan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pemerintahannya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ditetapkan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undang-undang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memandang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mengingati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dasar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permusyawaratan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dalam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sistem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pemerintahan</a:t>
            </a:r>
            <a:r>
              <a:rPr lang="en-US" sz="1800" dirty="0">
                <a:effectLst/>
                <a:latin typeface="MuseoSans"/>
              </a:rPr>
              <a:t> negara, dan </a:t>
            </a:r>
            <a:r>
              <a:rPr lang="en-US" sz="1800" dirty="0" err="1">
                <a:effectLst/>
                <a:latin typeface="MuseoSans"/>
              </a:rPr>
              <a:t>hak-hak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asal-usul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dalam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daerah-daerah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bersifat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istimewa</a:t>
            </a:r>
            <a:r>
              <a:rPr lang="en-US" sz="1800" dirty="0">
                <a:effectLst/>
                <a:latin typeface="MuseoSans"/>
              </a:rPr>
              <a:t>.”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8F643C-CACB-CC9C-2AB0-FB3451A6F9ED}"/>
              </a:ext>
            </a:extLst>
          </p:cNvPr>
          <p:cNvSpPr txBox="1"/>
          <p:nvPr/>
        </p:nvSpPr>
        <p:spPr>
          <a:xfrm>
            <a:off x="1583163" y="3603588"/>
            <a:ext cx="80180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effectLst/>
                <a:latin typeface="MuseoSans"/>
              </a:rPr>
              <a:t>Pada zaman </a:t>
            </a:r>
            <a:r>
              <a:rPr lang="en-US" sz="1800" dirty="0" err="1">
                <a:effectLst/>
                <a:latin typeface="MuseoSans"/>
              </a:rPr>
              <a:t>kolonial</a:t>
            </a:r>
            <a:r>
              <a:rPr lang="en-US" sz="1800" dirty="0">
                <a:effectLst/>
                <a:latin typeface="MuseoSans"/>
              </a:rPr>
              <a:t> Belanda </a:t>
            </a:r>
            <a:r>
              <a:rPr lang="en-US" sz="1800" dirty="0" err="1">
                <a:effectLst/>
                <a:latin typeface="MuseoSans"/>
              </a:rPr>
              <a:t>sudah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dikenal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istimewa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nama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i="1" dirty="0" err="1">
                <a:effectLst/>
                <a:latin typeface="MuseoSans"/>
              </a:rPr>
              <a:t>zelfbesturende</a:t>
            </a:r>
            <a:r>
              <a:rPr lang="en-US" sz="1800" i="1" dirty="0">
                <a:effectLst/>
                <a:latin typeface="MuseoSans"/>
              </a:rPr>
              <a:t> </a:t>
            </a:r>
            <a:r>
              <a:rPr lang="en-US" sz="1800" i="1" dirty="0" err="1">
                <a:effectLst/>
                <a:latin typeface="MuseoSans"/>
              </a:rPr>
              <a:t>landschappen</a:t>
            </a:r>
            <a:r>
              <a:rPr lang="en-US" sz="1800" i="1" dirty="0">
                <a:effectLst/>
                <a:latin typeface="MuseoSans"/>
              </a:rPr>
              <a:t>. </a:t>
            </a:r>
            <a:r>
              <a:rPr lang="en-US" i="1" dirty="0" err="1">
                <a:latin typeface="MuseoSans"/>
              </a:rPr>
              <a:t>Z</a:t>
            </a:r>
            <a:r>
              <a:rPr lang="en-US" sz="1800" i="1" dirty="0" err="1">
                <a:effectLst/>
                <a:latin typeface="MuseoSans"/>
              </a:rPr>
              <a:t>elfbesturende</a:t>
            </a:r>
            <a:r>
              <a:rPr lang="en-US" sz="1800" i="1" dirty="0">
                <a:effectLst/>
                <a:latin typeface="MuseoSans"/>
              </a:rPr>
              <a:t> </a:t>
            </a:r>
            <a:r>
              <a:rPr lang="en-US" sz="1800" i="1" dirty="0" err="1">
                <a:effectLst/>
                <a:latin typeface="MuseoSans"/>
              </a:rPr>
              <a:t>landschappen</a:t>
            </a:r>
            <a:r>
              <a:rPr lang="en-US" sz="1800" i="1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adalah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swapraja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atau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kerajaan-kerajaan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pribumi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mengatur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mengurus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rumah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tangganya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sendiri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berdasarkan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hukum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adat</a:t>
            </a:r>
            <a:r>
              <a:rPr lang="en-US" sz="1800" dirty="0">
                <a:effectLst/>
                <a:latin typeface="MuseoSans"/>
              </a:rPr>
              <a:t> masing-masing. </a:t>
            </a:r>
            <a:r>
              <a:rPr lang="en-US" sz="1800" dirty="0" err="1">
                <a:effectLst/>
                <a:latin typeface="MuseoSans"/>
              </a:rPr>
              <a:t>Umumnya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swapraja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tersebut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berbentuk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kerajaan</a:t>
            </a:r>
            <a:r>
              <a:rPr lang="en-US" sz="1800" dirty="0">
                <a:effectLst/>
                <a:latin typeface="MuseoSans"/>
              </a:rPr>
              <a:t>/</a:t>
            </a:r>
            <a:r>
              <a:rPr lang="en-US" sz="1800" dirty="0" err="1">
                <a:effectLst/>
                <a:latin typeface="MuseoSans"/>
              </a:rPr>
              <a:t>kesultanan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raja </a:t>
            </a:r>
            <a:r>
              <a:rPr lang="en-US" sz="1800" dirty="0" err="1">
                <a:effectLst/>
                <a:latin typeface="MuseoSans"/>
              </a:rPr>
              <a:t>atau</a:t>
            </a:r>
            <a:r>
              <a:rPr lang="en-US" sz="1800" dirty="0">
                <a:effectLst/>
                <a:latin typeface="MuseoSans"/>
              </a:rPr>
              <a:t> sultan </a:t>
            </a:r>
            <a:r>
              <a:rPr lang="en-US" sz="1800" dirty="0" err="1">
                <a:effectLst/>
                <a:latin typeface="MuseoSans"/>
              </a:rPr>
              <a:t>menjadi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penentu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segalanya</a:t>
            </a:r>
            <a:r>
              <a:rPr lang="en-US" sz="1800" dirty="0">
                <a:effectLst/>
                <a:latin typeface="MuseoSans"/>
              </a:rPr>
              <a:t>. </a:t>
            </a:r>
            <a:endParaRPr lang="en-US" dirty="0"/>
          </a:p>
        </p:txBody>
      </p:sp>
      <p:grpSp>
        <p:nvGrpSpPr>
          <p:cNvPr id="7" name="Google Shape;463;p36">
            <a:extLst>
              <a:ext uri="{FF2B5EF4-FFF2-40B4-BE49-F238E27FC236}">
                <a16:creationId xmlns:a16="http://schemas.microsoft.com/office/drawing/2014/main" id="{DEC0BBB0-754F-53F8-CD88-9456A7E205DC}"/>
              </a:ext>
            </a:extLst>
          </p:cNvPr>
          <p:cNvGrpSpPr/>
          <p:nvPr/>
        </p:nvGrpSpPr>
        <p:grpSpPr>
          <a:xfrm>
            <a:off x="9601198" y="2346135"/>
            <a:ext cx="2393337" cy="3200906"/>
            <a:chOff x="4131973" y="839454"/>
            <a:chExt cx="2393337" cy="3200906"/>
          </a:xfrm>
        </p:grpSpPr>
        <p:grpSp>
          <p:nvGrpSpPr>
            <p:cNvPr id="8" name="Google Shape;464;p36">
              <a:extLst>
                <a:ext uri="{FF2B5EF4-FFF2-40B4-BE49-F238E27FC236}">
                  <a16:creationId xmlns:a16="http://schemas.microsoft.com/office/drawing/2014/main" id="{4C63DB7E-7926-CBE7-CBC1-40C3DD61BCF2}"/>
                </a:ext>
              </a:extLst>
            </p:cNvPr>
            <p:cNvGrpSpPr/>
            <p:nvPr/>
          </p:nvGrpSpPr>
          <p:grpSpPr>
            <a:xfrm>
              <a:off x="5860677" y="2239605"/>
              <a:ext cx="664633" cy="664286"/>
              <a:chOff x="6212418" y="1482331"/>
              <a:chExt cx="627249" cy="626921"/>
            </a:xfrm>
          </p:grpSpPr>
          <p:sp>
            <p:nvSpPr>
              <p:cNvPr id="15" name="Google Shape;465;p36">
                <a:extLst>
                  <a:ext uri="{FF2B5EF4-FFF2-40B4-BE49-F238E27FC236}">
                    <a16:creationId xmlns:a16="http://schemas.microsoft.com/office/drawing/2014/main" id="{8BBF5B37-34E4-A93C-61BC-B84F7253C8D0}"/>
                  </a:ext>
                </a:extLst>
              </p:cNvPr>
              <p:cNvSpPr/>
              <p:nvPr/>
            </p:nvSpPr>
            <p:spPr>
              <a:xfrm>
                <a:off x="6212418" y="1482331"/>
                <a:ext cx="627249" cy="620800"/>
              </a:xfrm>
              <a:custGeom>
                <a:avLst/>
                <a:gdLst/>
                <a:ahLst/>
                <a:cxnLst/>
                <a:rect l="l" t="t" r="r" b="b"/>
                <a:pathLst>
                  <a:path w="7782" h="7702" extrusionOk="0">
                    <a:moveTo>
                      <a:pt x="6112" y="1623"/>
                    </a:moveTo>
                    <a:cubicBezTo>
                      <a:pt x="6112" y="1623"/>
                      <a:pt x="6112" y="1623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12" y="1623"/>
                      <a:pt x="6112" y="1623"/>
                    </a:cubicBezTo>
                    <a:close/>
                    <a:moveTo>
                      <a:pt x="1032" y="1"/>
                    </a:moveTo>
                    <a:cubicBezTo>
                      <a:pt x="1032" y="1"/>
                      <a:pt x="1" y="4037"/>
                      <a:pt x="1909" y="6207"/>
                    </a:cubicBezTo>
                    <a:cubicBezTo>
                      <a:pt x="1909" y="6207"/>
                      <a:pt x="3569" y="7701"/>
                      <a:pt x="5835" y="7701"/>
                    </a:cubicBezTo>
                    <a:cubicBezTo>
                      <a:pt x="6447" y="7701"/>
                      <a:pt x="7102" y="7592"/>
                      <a:pt x="7781" y="7316"/>
                    </a:cubicBezTo>
                    <a:cubicBezTo>
                      <a:pt x="7781" y="7316"/>
                      <a:pt x="5635" y="6499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09" y="1623"/>
                      <a:pt x="6104" y="1623"/>
                    </a:cubicBezTo>
                    <a:cubicBezTo>
                      <a:pt x="5980" y="1623"/>
                      <a:pt x="4400" y="1465"/>
                      <a:pt x="10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466;p36">
                <a:extLst>
                  <a:ext uri="{FF2B5EF4-FFF2-40B4-BE49-F238E27FC236}">
                    <a16:creationId xmlns:a16="http://schemas.microsoft.com/office/drawing/2014/main" id="{05F3CC21-0A4B-2251-BC8B-1D1BFA6592C0}"/>
                  </a:ext>
                </a:extLst>
              </p:cNvPr>
              <p:cNvSpPr/>
              <p:nvPr/>
            </p:nvSpPr>
            <p:spPr>
              <a:xfrm>
                <a:off x="6365722" y="1881228"/>
                <a:ext cx="473459" cy="228024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467;p36">
              <a:extLst>
                <a:ext uri="{FF2B5EF4-FFF2-40B4-BE49-F238E27FC236}">
                  <a16:creationId xmlns:a16="http://schemas.microsoft.com/office/drawing/2014/main" id="{828915B8-E5FC-46B8-D17A-6BE281EB8DA9}"/>
                </a:ext>
              </a:extLst>
            </p:cNvPr>
            <p:cNvGrpSpPr/>
            <p:nvPr/>
          </p:nvGrpSpPr>
          <p:grpSpPr>
            <a:xfrm>
              <a:off x="4131973" y="839454"/>
              <a:ext cx="845522" cy="916625"/>
              <a:chOff x="7511392" y="307000"/>
              <a:chExt cx="863570" cy="936192"/>
            </a:xfrm>
          </p:grpSpPr>
          <p:sp>
            <p:nvSpPr>
              <p:cNvPr id="13" name="Google Shape;468;p36">
                <a:extLst>
                  <a:ext uri="{FF2B5EF4-FFF2-40B4-BE49-F238E27FC236}">
                    <a16:creationId xmlns:a16="http://schemas.microsoft.com/office/drawing/2014/main" id="{AFCE83CB-890F-9C70-7A2B-5E4F6D17AF81}"/>
                  </a:ext>
                </a:extLst>
              </p:cNvPr>
              <p:cNvSpPr/>
              <p:nvPr/>
            </p:nvSpPr>
            <p:spPr>
              <a:xfrm>
                <a:off x="7927457" y="838406"/>
                <a:ext cx="447505" cy="404786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5022" extrusionOk="0">
                    <a:moveTo>
                      <a:pt x="2386" y="1"/>
                    </a:moveTo>
                    <a:cubicBezTo>
                      <a:pt x="2386" y="7"/>
                      <a:pt x="1" y="2159"/>
                      <a:pt x="1342" y="4353"/>
                    </a:cubicBezTo>
                    <a:cubicBezTo>
                      <a:pt x="1342" y="4353"/>
                      <a:pt x="2052" y="5021"/>
                      <a:pt x="3210" y="5021"/>
                    </a:cubicBezTo>
                    <a:cubicBezTo>
                      <a:pt x="3863" y="5021"/>
                      <a:pt x="4659" y="4809"/>
                      <a:pt x="5551" y="4144"/>
                    </a:cubicBezTo>
                    <a:cubicBezTo>
                      <a:pt x="5551" y="4144"/>
                      <a:pt x="3280" y="3125"/>
                      <a:pt x="23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469;p36">
                <a:extLst>
                  <a:ext uri="{FF2B5EF4-FFF2-40B4-BE49-F238E27FC236}">
                    <a16:creationId xmlns:a16="http://schemas.microsoft.com/office/drawing/2014/main" id="{72761AD8-28DF-BF1F-CDE8-4C50074AD630}"/>
                  </a:ext>
                </a:extLst>
              </p:cNvPr>
              <p:cNvSpPr/>
              <p:nvPr/>
            </p:nvSpPr>
            <p:spPr>
              <a:xfrm>
                <a:off x="7511392" y="307000"/>
                <a:ext cx="787164" cy="882356"/>
              </a:xfrm>
              <a:custGeom>
                <a:avLst/>
                <a:gdLst/>
                <a:ahLst/>
                <a:cxnLst/>
                <a:rect l="l" t="t" r="r" b="b"/>
                <a:pathLst>
                  <a:path w="9766" h="10947" extrusionOk="0">
                    <a:moveTo>
                      <a:pt x="7989" y="0"/>
                    </a:moveTo>
                    <a:cubicBezTo>
                      <a:pt x="7989" y="0"/>
                      <a:pt x="0" y="3476"/>
                      <a:pt x="6504" y="10946"/>
                    </a:cubicBezTo>
                    <a:cubicBezTo>
                      <a:pt x="6504" y="10946"/>
                      <a:pt x="5473" y="8436"/>
                      <a:pt x="9766" y="6141"/>
                    </a:cubicBezTo>
                    <a:cubicBezTo>
                      <a:pt x="9766" y="6141"/>
                      <a:pt x="7917" y="2880"/>
                      <a:pt x="798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" name="Google Shape;470;p36">
              <a:extLst>
                <a:ext uri="{FF2B5EF4-FFF2-40B4-BE49-F238E27FC236}">
                  <a16:creationId xmlns:a16="http://schemas.microsoft.com/office/drawing/2014/main" id="{7F378E90-86BD-4273-EAF7-B0D66F812C4D}"/>
                </a:ext>
              </a:extLst>
            </p:cNvPr>
            <p:cNvGrpSpPr/>
            <p:nvPr/>
          </p:nvGrpSpPr>
          <p:grpSpPr>
            <a:xfrm rot="6978379">
              <a:off x="5218238" y="3263091"/>
              <a:ext cx="664657" cy="664310"/>
              <a:chOff x="6212418" y="1482331"/>
              <a:chExt cx="627249" cy="626921"/>
            </a:xfrm>
          </p:grpSpPr>
          <p:sp>
            <p:nvSpPr>
              <p:cNvPr id="11" name="Google Shape;471;p36">
                <a:extLst>
                  <a:ext uri="{FF2B5EF4-FFF2-40B4-BE49-F238E27FC236}">
                    <a16:creationId xmlns:a16="http://schemas.microsoft.com/office/drawing/2014/main" id="{4D757BC3-7D48-8475-9CFE-15067BD9181D}"/>
                  </a:ext>
                </a:extLst>
              </p:cNvPr>
              <p:cNvSpPr/>
              <p:nvPr/>
            </p:nvSpPr>
            <p:spPr>
              <a:xfrm>
                <a:off x="6212418" y="1482331"/>
                <a:ext cx="627249" cy="620800"/>
              </a:xfrm>
              <a:custGeom>
                <a:avLst/>
                <a:gdLst/>
                <a:ahLst/>
                <a:cxnLst/>
                <a:rect l="l" t="t" r="r" b="b"/>
                <a:pathLst>
                  <a:path w="7782" h="7702" extrusionOk="0">
                    <a:moveTo>
                      <a:pt x="6112" y="1623"/>
                    </a:moveTo>
                    <a:cubicBezTo>
                      <a:pt x="6112" y="1623"/>
                      <a:pt x="6112" y="1623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12" y="1623"/>
                      <a:pt x="6112" y="1623"/>
                    </a:cubicBezTo>
                    <a:close/>
                    <a:moveTo>
                      <a:pt x="1032" y="1"/>
                    </a:moveTo>
                    <a:cubicBezTo>
                      <a:pt x="1032" y="1"/>
                      <a:pt x="1" y="4037"/>
                      <a:pt x="1909" y="6207"/>
                    </a:cubicBezTo>
                    <a:cubicBezTo>
                      <a:pt x="1909" y="6207"/>
                      <a:pt x="3569" y="7701"/>
                      <a:pt x="5835" y="7701"/>
                    </a:cubicBezTo>
                    <a:cubicBezTo>
                      <a:pt x="6447" y="7701"/>
                      <a:pt x="7102" y="7592"/>
                      <a:pt x="7781" y="7316"/>
                    </a:cubicBezTo>
                    <a:cubicBezTo>
                      <a:pt x="7781" y="7316"/>
                      <a:pt x="5635" y="6499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09" y="1623"/>
                      <a:pt x="6104" y="1623"/>
                    </a:cubicBezTo>
                    <a:cubicBezTo>
                      <a:pt x="5980" y="1623"/>
                      <a:pt x="4400" y="1465"/>
                      <a:pt x="10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472;p36">
                <a:extLst>
                  <a:ext uri="{FF2B5EF4-FFF2-40B4-BE49-F238E27FC236}">
                    <a16:creationId xmlns:a16="http://schemas.microsoft.com/office/drawing/2014/main" id="{A63463CD-4766-30E8-96FE-3C1AF857C09A}"/>
                  </a:ext>
                </a:extLst>
              </p:cNvPr>
              <p:cNvSpPr/>
              <p:nvPr/>
            </p:nvSpPr>
            <p:spPr>
              <a:xfrm>
                <a:off x="6365722" y="1881228"/>
                <a:ext cx="473459" cy="228024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790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25E29BF9-597A-C615-7A4B-7658D0D5C8F2}"/>
              </a:ext>
            </a:extLst>
          </p:cNvPr>
          <p:cNvSpPr txBox="1">
            <a:spLocks/>
          </p:cNvSpPr>
          <p:nvPr/>
        </p:nvSpPr>
        <p:spPr>
          <a:xfrm>
            <a:off x="293763" y="162021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4000" b="1" dirty="0">
                <a:solidFill>
                  <a:schemeClr val="tx2"/>
                </a:solidFill>
                <a:latin typeface="DM Sans" pitchFamily="2" charset="77"/>
              </a:rPr>
              <a:t>03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BDE6E5F5-B887-F924-6006-9D3C986BAEA5}"/>
              </a:ext>
            </a:extLst>
          </p:cNvPr>
          <p:cNvCxnSpPr/>
          <p:nvPr/>
        </p:nvCxnSpPr>
        <p:spPr>
          <a:xfrm>
            <a:off x="377613" y="878553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AA540B4-E3E2-7489-6C46-1E772BDE4525}"/>
              </a:ext>
            </a:extLst>
          </p:cNvPr>
          <p:cNvSpPr txBox="1"/>
          <p:nvPr/>
        </p:nvSpPr>
        <p:spPr>
          <a:xfrm>
            <a:off x="1566480" y="634823"/>
            <a:ext cx="81998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Daerah Istimewa (Swapraja) Sebelum Kemerdekaan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B0E9F1-B786-4F2B-C076-50AD5155C1B5}"/>
              </a:ext>
            </a:extLst>
          </p:cNvPr>
          <p:cNvSpPr txBox="1"/>
          <p:nvPr/>
        </p:nvSpPr>
        <p:spPr>
          <a:xfrm>
            <a:off x="1583163" y="1301004"/>
            <a:ext cx="792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effectLst/>
                <a:latin typeface="MuseoSans"/>
              </a:rPr>
              <a:t>Daerah </a:t>
            </a:r>
            <a:r>
              <a:rPr lang="en-US" sz="1800" dirty="0" err="1">
                <a:effectLst/>
                <a:latin typeface="MuseoSans"/>
              </a:rPr>
              <a:t>swapraja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ada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sebelum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berdirinya</a:t>
            </a:r>
            <a:r>
              <a:rPr lang="en-US" sz="1800" dirty="0">
                <a:effectLst/>
                <a:latin typeface="MuseoSans"/>
              </a:rPr>
              <a:t> Negara Indonesia, </a:t>
            </a:r>
            <a:r>
              <a:rPr lang="en-US" sz="1800" dirty="0" err="1">
                <a:effectLst/>
                <a:latin typeface="MuseoSans"/>
              </a:rPr>
              <a:t>antara</a:t>
            </a:r>
            <a:r>
              <a:rPr lang="en-US" sz="1800" dirty="0">
                <a:effectLst/>
                <a:latin typeface="MuseoSans"/>
              </a:rPr>
              <a:t> lain </a:t>
            </a:r>
            <a:r>
              <a:rPr lang="en-US" sz="1800" dirty="0" err="1">
                <a:effectLst/>
                <a:latin typeface="MuseoSans"/>
              </a:rPr>
              <a:t>Kesultanan</a:t>
            </a:r>
            <a:r>
              <a:rPr lang="en-US" sz="1800" dirty="0">
                <a:effectLst/>
                <a:latin typeface="MuseoSans"/>
              </a:rPr>
              <a:t> Yogyakarta, </a:t>
            </a:r>
            <a:r>
              <a:rPr lang="en-US" sz="1800" dirty="0" err="1">
                <a:effectLst/>
                <a:latin typeface="MuseoSans"/>
              </a:rPr>
              <a:t>Kadipaten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Pakualaman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Kasunanan</a:t>
            </a:r>
            <a:r>
              <a:rPr lang="en-US" sz="1800" dirty="0">
                <a:effectLst/>
                <a:latin typeface="MuseoSans"/>
              </a:rPr>
              <a:t> Surakarta, dan </a:t>
            </a:r>
            <a:r>
              <a:rPr lang="en-US" sz="1800" dirty="0" err="1">
                <a:effectLst/>
                <a:latin typeface="MuseoSans"/>
              </a:rPr>
              <a:t>Kadipaten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Mangkunagaran</a:t>
            </a:r>
            <a:r>
              <a:rPr lang="en-US" sz="1800" dirty="0">
                <a:effectLst/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Tidak</a:t>
            </a:r>
            <a:r>
              <a:rPr lang="en-US" sz="1800" dirty="0">
                <a:effectLst/>
                <a:latin typeface="MuseoSans"/>
              </a:rPr>
              <a:t> lama </a:t>
            </a:r>
            <a:r>
              <a:rPr lang="en-US" sz="1800" dirty="0" err="1">
                <a:effectLst/>
                <a:latin typeface="MuseoSans"/>
              </a:rPr>
              <a:t>setelah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kemerdekaan</a:t>
            </a:r>
            <a:r>
              <a:rPr lang="en-US" sz="1800" dirty="0">
                <a:effectLst/>
                <a:latin typeface="MuseoSans"/>
              </a:rPr>
              <a:t> Indonesia </a:t>
            </a:r>
            <a:r>
              <a:rPr lang="en-US" sz="1800" dirty="0" err="1">
                <a:effectLst/>
                <a:latin typeface="MuseoSans"/>
              </a:rPr>
              <a:t>diproklamasikan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swapraja</a:t>
            </a:r>
            <a:r>
              <a:rPr lang="en-US" sz="1800" dirty="0">
                <a:effectLst/>
                <a:latin typeface="MuseoSans"/>
              </a:rPr>
              <a:t> yang lain, </a:t>
            </a:r>
            <a:r>
              <a:rPr lang="en-US" sz="1800" dirty="0" err="1">
                <a:effectLst/>
                <a:latin typeface="MuseoSans"/>
              </a:rPr>
              <a:t>yaitu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Kesultanan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Siak</a:t>
            </a:r>
            <a:r>
              <a:rPr lang="en-US" sz="1800" dirty="0">
                <a:effectLst/>
                <a:latin typeface="MuseoSans"/>
              </a:rPr>
              <a:t> Sri </a:t>
            </a:r>
            <a:r>
              <a:rPr lang="en-US" sz="1800" dirty="0" err="1">
                <a:effectLst/>
                <a:latin typeface="MuseoSans"/>
              </a:rPr>
              <a:t>Inderapura</a:t>
            </a:r>
            <a:r>
              <a:rPr lang="en-US" sz="1800" dirty="0">
                <a:effectLst/>
                <a:latin typeface="MuseoSans"/>
              </a:rPr>
              <a:t> juga </a:t>
            </a:r>
            <a:r>
              <a:rPr lang="en-US" sz="1800" dirty="0" err="1">
                <a:effectLst/>
                <a:latin typeface="MuseoSans"/>
              </a:rPr>
              <a:t>segera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menyatakan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diri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sebagai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bagian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dari</a:t>
            </a:r>
            <a:r>
              <a:rPr lang="en-US" sz="1800" dirty="0">
                <a:effectLst/>
                <a:latin typeface="MuseoSans"/>
              </a:rPr>
              <a:t> wilayah NKRI.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D6C49A-1566-3E1C-566A-7BB2141EE5DC}"/>
              </a:ext>
            </a:extLst>
          </p:cNvPr>
          <p:cNvSpPr txBox="1"/>
          <p:nvPr/>
        </p:nvSpPr>
        <p:spPr>
          <a:xfrm>
            <a:off x="1587013" y="3023446"/>
            <a:ext cx="7939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effectLst/>
                <a:latin typeface="MuseoSans"/>
              </a:rPr>
              <a:t>Selain</a:t>
            </a:r>
            <a:r>
              <a:rPr lang="en-US" sz="1800" dirty="0">
                <a:effectLst/>
                <a:latin typeface="MuseoSans"/>
              </a:rPr>
              <a:t> wilayah-wilayah </a:t>
            </a:r>
            <a:r>
              <a:rPr lang="en-US" sz="1800" dirty="0" err="1">
                <a:effectLst/>
                <a:latin typeface="MuseoSans"/>
              </a:rPr>
              <a:t>tersebut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contoh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swapraja</a:t>
            </a:r>
            <a:r>
              <a:rPr lang="en-US" sz="1800" dirty="0">
                <a:effectLst/>
                <a:latin typeface="MuseoSans"/>
              </a:rPr>
              <a:t> lain yang </a:t>
            </a:r>
            <a:r>
              <a:rPr lang="en-US" sz="1800" dirty="0" err="1">
                <a:effectLst/>
                <a:latin typeface="MuseoSans"/>
              </a:rPr>
              <a:t>ada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sebelum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kemerdekaan</a:t>
            </a:r>
            <a:r>
              <a:rPr lang="en-US" sz="1800" dirty="0">
                <a:effectLst/>
                <a:latin typeface="MuseoSans"/>
              </a:rPr>
              <a:t> Indonesia </a:t>
            </a:r>
            <a:r>
              <a:rPr lang="en-US" sz="1800" dirty="0" err="1">
                <a:effectLst/>
                <a:latin typeface="MuseoSans"/>
              </a:rPr>
              <a:t>antara</a:t>
            </a:r>
            <a:r>
              <a:rPr lang="en-US" sz="1800" dirty="0">
                <a:effectLst/>
                <a:latin typeface="MuseoSans"/>
              </a:rPr>
              <a:t> lain Deli, Ternate, Goa, </a:t>
            </a:r>
            <a:r>
              <a:rPr lang="en-US" sz="1800" dirty="0" err="1">
                <a:effectLst/>
                <a:latin typeface="MuseoSans"/>
              </a:rPr>
              <a:t>Kutai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Kartanegara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Kotawaringin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Badung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Dompu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Belu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Amarasi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Lio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Luwu</a:t>
            </a:r>
            <a:r>
              <a:rPr lang="en-US" sz="1800" dirty="0">
                <a:effectLst/>
                <a:latin typeface="MuseoSans"/>
              </a:rPr>
              <a:t>, dan </a:t>
            </a:r>
            <a:r>
              <a:rPr lang="en-US" sz="1800" dirty="0" err="1">
                <a:effectLst/>
                <a:latin typeface="MuseoSans"/>
              </a:rPr>
              <a:t>swapraja</a:t>
            </a:r>
            <a:r>
              <a:rPr lang="en-US" sz="1800" dirty="0">
                <a:effectLst/>
                <a:latin typeface="MuseoSans"/>
              </a:rPr>
              <a:t> (</a:t>
            </a:r>
            <a:r>
              <a:rPr lang="en-US" sz="1800" dirty="0" err="1">
                <a:effectLst/>
                <a:latin typeface="MuseoSans"/>
              </a:rPr>
              <a:t>kerajaan-kerajaan</a:t>
            </a:r>
            <a:r>
              <a:rPr lang="en-US" sz="1800" dirty="0">
                <a:effectLst/>
                <a:latin typeface="MuseoSans"/>
              </a:rPr>
              <a:t>) lain yang </a:t>
            </a:r>
            <a:r>
              <a:rPr lang="en-US" sz="1800" dirty="0" err="1">
                <a:effectLst/>
                <a:latin typeface="MuseoSans"/>
              </a:rPr>
              <a:t>ada</a:t>
            </a:r>
            <a:r>
              <a:rPr lang="en-US" sz="1800" dirty="0">
                <a:effectLst/>
                <a:latin typeface="MuseoSans"/>
              </a:rPr>
              <a:t> di </a:t>
            </a:r>
            <a:r>
              <a:rPr lang="en-US" sz="1800" dirty="0" err="1">
                <a:effectLst/>
                <a:latin typeface="MuseoSans"/>
              </a:rPr>
              <a:t>seluruh</a:t>
            </a:r>
            <a:r>
              <a:rPr lang="en-US" sz="1800" dirty="0">
                <a:effectLst/>
                <a:latin typeface="MuseoSans"/>
              </a:rPr>
              <a:t> wilayah Indonesia. Sebagian </a:t>
            </a:r>
            <a:r>
              <a:rPr lang="en-US" sz="1800" dirty="0" err="1">
                <a:effectLst/>
                <a:latin typeface="MuseoSans"/>
              </a:rPr>
              <a:t>besar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swapraja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adalah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kerajaan-kerajaan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kecil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setingkat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kabupaten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atau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kecamatan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kemudian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digabung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menjadi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satu</a:t>
            </a:r>
            <a:r>
              <a:rPr lang="en-US" sz="1800" dirty="0">
                <a:effectLst/>
                <a:latin typeface="MuseoSans"/>
              </a:rPr>
              <a:t> wilayah </a:t>
            </a:r>
            <a:r>
              <a:rPr lang="en-US" sz="1800" dirty="0" err="1">
                <a:effectLst/>
                <a:latin typeface="MuseoSans"/>
              </a:rPr>
              <a:t>provinsi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tanpa</a:t>
            </a:r>
            <a:r>
              <a:rPr lang="en-US" sz="1800" dirty="0">
                <a:effectLst/>
                <a:latin typeface="MuseoSans"/>
              </a:rPr>
              <a:t> status </a:t>
            </a:r>
            <a:r>
              <a:rPr lang="en-US" sz="1800" dirty="0" err="1">
                <a:effectLst/>
                <a:latin typeface="MuseoSans"/>
              </a:rPr>
              <a:t>istimewa</a:t>
            </a:r>
            <a:r>
              <a:rPr lang="en-US" sz="1800" dirty="0">
                <a:effectLst/>
                <a:latin typeface="MuseoSans"/>
              </a:rPr>
              <a:t>.  </a:t>
            </a:r>
            <a:endParaRPr lang="en-US" dirty="0"/>
          </a:p>
        </p:txBody>
      </p:sp>
      <p:grpSp>
        <p:nvGrpSpPr>
          <p:cNvPr id="7" name="Google Shape;463;p36">
            <a:extLst>
              <a:ext uri="{FF2B5EF4-FFF2-40B4-BE49-F238E27FC236}">
                <a16:creationId xmlns:a16="http://schemas.microsoft.com/office/drawing/2014/main" id="{A599CDD5-E0D6-545F-83A8-E59C08296FAE}"/>
              </a:ext>
            </a:extLst>
          </p:cNvPr>
          <p:cNvGrpSpPr/>
          <p:nvPr/>
        </p:nvGrpSpPr>
        <p:grpSpPr>
          <a:xfrm>
            <a:off x="9601198" y="2346135"/>
            <a:ext cx="2393337" cy="3200906"/>
            <a:chOff x="4131973" y="839454"/>
            <a:chExt cx="2393337" cy="3200906"/>
          </a:xfrm>
        </p:grpSpPr>
        <p:grpSp>
          <p:nvGrpSpPr>
            <p:cNvPr id="8" name="Google Shape;464;p36">
              <a:extLst>
                <a:ext uri="{FF2B5EF4-FFF2-40B4-BE49-F238E27FC236}">
                  <a16:creationId xmlns:a16="http://schemas.microsoft.com/office/drawing/2014/main" id="{E1951214-381A-DB06-62D7-B315734AA5B9}"/>
                </a:ext>
              </a:extLst>
            </p:cNvPr>
            <p:cNvGrpSpPr/>
            <p:nvPr/>
          </p:nvGrpSpPr>
          <p:grpSpPr>
            <a:xfrm>
              <a:off x="5860677" y="2239605"/>
              <a:ext cx="664633" cy="664286"/>
              <a:chOff x="6212418" y="1482331"/>
              <a:chExt cx="627249" cy="626921"/>
            </a:xfrm>
          </p:grpSpPr>
          <p:sp>
            <p:nvSpPr>
              <p:cNvPr id="15" name="Google Shape;465;p36">
                <a:extLst>
                  <a:ext uri="{FF2B5EF4-FFF2-40B4-BE49-F238E27FC236}">
                    <a16:creationId xmlns:a16="http://schemas.microsoft.com/office/drawing/2014/main" id="{D7874410-DBF4-209B-A5F5-51AA8DD7B16A}"/>
                  </a:ext>
                </a:extLst>
              </p:cNvPr>
              <p:cNvSpPr/>
              <p:nvPr/>
            </p:nvSpPr>
            <p:spPr>
              <a:xfrm>
                <a:off x="6212418" y="1482331"/>
                <a:ext cx="627249" cy="620800"/>
              </a:xfrm>
              <a:custGeom>
                <a:avLst/>
                <a:gdLst/>
                <a:ahLst/>
                <a:cxnLst/>
                <a:rect l="l" t="t" r="r" b="b"/>
                <a:pathLst>
                  <a:path w="7782" h="7702" extrusionOk="0">
                    <a:moveTo>
                      <a:pt x="6112" y="1623"/>
                    </a:moveTo>
                    <a:cubicBezTo>
                      <a:pt x="6112" y="1623"/>
                      <a:pt x="6112" y="1623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12" y="1623"/>
                      <a:pt x="6112" y="1623"/>
                    </a:cubicBezTo>
                    <a:close/>
                    <a:moveTo>
                      <a:pt x="1032" y="1"/>
                    </a:moveTo>
                    <a:cubicBezTo>
                      <a:pt x="1032" y="1"/>
                      <a:pt x="1" y="4037"/>
                      <a:pt x="1909" y="6207"/>
                    </a:cubicBezTo>
                    <a:cubicBezTo>
                      <a:pt x="1909" y="6207"/>
                      <a:pt x="3569" y="7701"/>
                      <a:pt x="5835" y="7701"/>
                    </a:cubicBezTo>
                    <a:cubicBezTo>
                      <a:pt x="6447" y="7701"/>
                      <a:pt x="7102" y="7592"/>
                      <a:pt x="7781" y="7316"/>
                    </a:cubicBezTo>
                    <a:cubicBezTo>
                      <a:pt x="7781" y="7316"/>
                      <a:pt x="5635" y="6499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09" y="1623"/>
                      <a:pt x="6104" y="1623"/>
                    </a:cubicBezTo>
                    <a:cubicBezTo>
                      <a:pt x="5980" y="1623"/>
                      <a:pt x="4400" y="1465"/>
                      <a:pt x="10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466;p36">
                <a:extLst>
                  <a:ext uri="{FF2B5EF4-FFF2-40B4-BE49-F238E27FC236}">
                    <a16:creationId xmlns:a16="http://schemas.microsoft.com/office/drawing/2014/main" id="{99F8790A-E3AA-46A5-9F4F-BF81CFC8D203}"/>
                  </a:ext>
                </a:extLst>
              </p:cNvPr>
              <p:cNvSpPr/>
              <p:nvPr/>
            </p:nvSpPr>
            <p:spPr>
              <a:xfrm>
                <a:off x="6365722" y="1881228"/>
                <a:ext cx="473459" cy="228024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467;p36">
              <a:extLst>
                <a:ext uri="{FF2B5EF4-FFF2-40B4-BE49-F238E27FC236}">
                  <a16:creationId xmlns:a16="http://schemas.microsoft.com/office/drawing/2014/main" id="{00D4B5F2-D570-878A-B522-0C2A4EEA2DFB}"/>
                </a:ext>
              </a:extLst>
            </p:cNvPr>
            <p:cNvGrpSpPr/>
            <p:nvPr/>
          </p:nvGrpSpPr>
          <p:grpSpPr>
            <a:xfrm>
              <a:off x="4131973" y="839454"/>
              <a:ext cx="845522" cy="916625"/>
              <a:chOff x="7511392" y="307000"/>
              <a:chExt cx="863570" cy="936192"/>
            </a:xfrm>
          </p:grpSpPr>
          <p:sp>
            <p:nvSpPr>
              <p:cNvPr id="13" name="Google Shape;468;p36">
                <a:extLst>
                  <a:ext uri="{FF2B5EF4-FFF2-40B4-BE49-F238E27FC236}">
                    <a16:creationId xmlns:a16="http://schemas.microsoft.com/office/drawing/2014/main" id="{BF59A1C6-C619-29EC-B2F5-40D95B713B15}"/>
                  </a:ext>
                </a:extLst>
              </p:cNvPr>
              <p:cNvSpPr/>
              <p:nvPr/>
            </p:nvSpPr>
            <p:spPr>
              <a:xfrm>
                <a:off x="7927457" y="838406"/>
                <a:ext cx="447505" cy="404786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5022" extrusionOk="0">
                    <a:moveTo>
                      <a:pt x="2386" y="1"/>
                    </a:moveTo>
                    <a:cubicBezTo>
                      <a:pt x="2386" y="7"/>
                      <a:pt x="1" y="2159"/>
                      <a:pt x="1342" y="4353"/>
                    </a:cubicBezTo>
                    <a:cubicBezTo>
                      <a:pt x="1342" y="4353"/>
                      <a:pt x="2052" y="5021"/>
                      <a:pt x="3210" y="5021"/>
                    </a:cubicBezTo>
                    <a:cubicBezTo>
                      <a:pt x="3863" y="5021"/>
                      <a:pt x="4659" y="4809"/>
                      <a:pt x="5551" y="4144"/>
                    </a:cubicBezTo>
                    <a:cubicBezTo>
                      <a:pt x="5551" y="4144"/>
                      <a:pt x="3280" y="3125"/>
                      <a:pt x="23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469;p36">
                <a:extLst>
                  <a:ext uri="{FF2B5EF4-FFF2-40B4-BE49-F238E27FC236}">
                    <a16:creationId xmlns:a16="http://schemas.microsoft.com/office/drawing/2014/main" id="{269E4AD7-583B-6FB2-B6FA-04484A9B87B8}"/>
                  </a:ext>
                </a:extLst>
              </p:cNvPr>
              <p:cNvSpPr/>
              <p:nvPr/>
            </p:nvSpPr>
            <p:spPr>
              <a:xfrm>
                <a:off x="7511392" y="307000"/>
                <a:ext cx="787164" cy="882356"/>
              </a:xfrm>
              <a:custGeom>
                <a:avLst/>
                <a:gdLst/>
                <a:ahLst/>
                <a:cxnLst/>
                <a:rect l="l" t="t" r="r" b="b"/>
                <a:pathLst>
                  <a:path w="9766" h="10947" extrusionOk="0">
                    <a:moveTo>
                      <a:pt x="7989" y="0"/>
                    </a:moveTo>
                    <a:cubicBezTo>
                      <a:pt x="7989" y="0"/>
                      <a:pt x="0" y="3476"/>
                      <a:pt x="6504" y="10946"/>
                    </a:cubicBezTo>
                    <a:cubicBezTo>
                      <a:pt x="6504" y="10946"/>
                      <a:pt x="5473" y="8436"/>
                      <a:pt x="9766" y="6141"/>
                    </a:cubicBezTo>
                    <a:cubicBezTo>
                      <a:pt x="9766" y="6141"/>
                      <a:pt x="7917" y="2880"/>
                      <a:pt x="798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" name="Google Shape;470;p36">
              <a:extLst>
                <a:ext uri="{FF2B5EF4-FFF2-40B4-BE49-F238E27FC236}">
                  <a16:creationId xmlns:a16="http://schemas.microsoft.com/office/drawing/2014/main" id="{19BC7A67-1D3A-F504-66DA-F66D8D551082}"/>
                </a:ext>
              </a:extLst>
            </p:cNvPr>
            <p:cNvGrpSpPr/>
            <p:nvPr/>
          </p:nvGrpSpPr>
          <p:grpSpPr>
            <a:xfrm rot="6978379">
              <a:off x="5218238" y="3263091"/>
              <a:ext cx="664657" cy="664310"/>
              <a:chOff x="6212418" y="1482331"/>
              <a:chExt cx="627249" cy="626921"/>
            </a:xfrm>
          </p:grpSpPr>
          <p:sp>
            <p:nvSpPr>
              <p:cNvPr id="11" name="Google Shape;471;p36">
                <a:extLst>
                  <a:ext uri="{FF2B5EF4-FFF2-40B4-BE49-F238E27FC236}">
                    <a16:creationId xmlns:a16="http://schemas.microsoft.com/office/drawing/2014/main" id="{C9235CE8-C495-364D-C969-F23F37DEDA81}"/>
                  </a:ext>
                </a:extLst>
              </p:cNvPr>
              <p:cNvSpPr/>
              <p:nvPr/>
            </p:nvSpPr>
            <p:spPr>
              <a:xfrm>
                <a:off x="6212418" y="1482331"/>
                <a:ext cx="627249" cy="620800"/>
              </a:xfrm>
              <a:custGeom>
                <a:avLst/>
                <a:gdLst/>
                <a:ahLst/>
                <a:cxnLst/>
                <a:rect l="l" t="t" r="r" b="b"/>
                <a:pathLst>
                  <a:path w="7782" h="7702" extrusionOk="0">
                    <a:moveTo>
                      <a:pt x="6112" y="1623"/>
                    </a:moveTo>
                    <a:cubicBezTo>
                      <a:pt x="6112" y="1623"/>
                      <a:pt x="6112" y="1623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12" y="1623"/>
                      <a:pt x="6112" y="1623"/>
                    </a:cubicBezTo>
                    <a:close/>
                    <a:moveTo>
                      <a:pt x="1032" y="1"/>
                    </a:moveTo>
                    <a:cubicBezTo>
                      <a:pt x="1032" y="1"/>
                      <a:pt x="1" y="4037"/>
                      <a:pt x="1909" y="6207"/>
                    </a:cubicBezTo>
                    <a:cubicBezTo>
                      <a:pt x="1909" y="6207"/>
                      <a:pt x="3569" y="7701"/>
                      <a:pt x="5835" y="7701"/>
                    </a:cubicBezTo>
                    <a:cubicBezTo>
                      <a:pt x="6447" y="7701"/>
                      <a:pt x="7102" y="7592"/>
                      <a:pt x="7781" y="7316"/>
                    </a:cubicBezTo>
                    <a:cubicBezTo>
                      <a:pt x="7781" y="7316"/>
                      <a:pt x="5635" y="6499"/>
                      <a:pt x="6112" y="1623"/>
                    </a:cubicBezTo>
                    <a:lnTo>
                      <a:pt x="6112" y="1623"/>
                    </a:lnTo>
                    <a:cubicBezTo>
                      <a:pt x="6112" y="1623"/>
                      <a:pt x="6109" y="1623"/>
                      <a:pt x="6104" y="1623"/>
                    </a:cubicBezTo>
                    <a:cubicBezTo>
                      <a:pt x="5980" y="1623"/>
                      <a:pt x="4400" y="1465"/>
                      <a:pt x="10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472;p36">
                <a:extLst>
                  <a:ext uri="{FF2B5EF4-FFF2-40B4-BE49-F238E27FC236}">
                    <a16:creationId xmlns:a16="http://schemas.microsoft.com/office/drawing/2014/main" id="{CF453659-DAD5-E541-77C9-A0916AC58E99}"/>
                  </a:ext>
                </a:extLst>
              </p:cNvPr>
              <p:cNvSpPr/>
              <p:nvPr/>
            </p:nvSpPr>
            <p:spPr>
              <a:xfrm>
                <a:off x="6365722" y="1881228"/>
                <a:ext cx="473459" cy="228024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046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7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25E29BF9-597A-C615-7A4B-7658D0D5C8F2}"/>
              </a:ext>
            </a:extLst>
          </p:cNvPr>
          <p:cNvSpPr txBox="1">
            <a:spLocks/>
          </p:cNvSpPr>
          <p:nvPr/>
        </p:nvSpPr>
        <p:spPr>
          <a:xfrm>
            <a:off x="293763" y="162021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4000" b="1" dirty="0">
                <a:solidFill>
                  <a:schemeClr val="tx2"/>
                </a:solidFill>
                <a:latin typeface="DM Sans" pitchFamily="2" charset="77"/>
              </a:rPr>
              <a:t>03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BDE6E5F5-B887-F924-6006-9D3C986BAEA5}"/>
              </a:ext>
            </a:extLst>
          </p:cNvPr>
          <p:cNvCxnSpPr>
            <a:cxnSpLocks/>
          </p:cNvCxnSpPr>
          <p:nvPr/>
        </p:nvCxnSpPr>
        <p:spPr>
          <a:xfrm>
            <a:off x="505689" y="887504"/>
            <a:ext cx="1024848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AA540B4-E3E2-7489-6C46-1E772BDE4525}"/>
              </a:ext>
            </a:extLst>
          </p:cNvPr>
          <p:cNvSpPr txBox="1"/>
          <p:nvPr/>
        </p:nvSpPr>
        <p:spPr>
          <a:xfrm>
            <a:off x="1566480" y="634823"/>
            <a:ext cx="81998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bg2">
                    <a:lumMod val="25000"/>
                  </a:schemeClr>
                </a:solidFill>
                <a:latin typeface="DM Sans" pitchFamily="2" charset="77"/>
              </a:rPr>
              <a:t>Daerah Istimewa Setelah Kemerdekaan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4D25BB7-C671-BDB9-6844-C42C5FB47464}"/>
              </a:ext>
            </a:extLst>
          </p:cNvPr>
          <p:cNvSpPr/>
          <p:nvPr/>
        </p:nvSpPr>
        <p:spPr>
          <a:xfrm>
            <a:off x="1046035" y="1930719"/>
            <a:ext cx="1849003" cy="1833404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7D03146-A850-EC4F-F949-B131EE43D2F1}"/>
              </a:ext>
            </a:extLst>
          </p:cNvPr>
          <p:cNvSpPr/>
          <p:nvPr/>
        </p:nvSpPr>
        <p:spPr>
          <a:xfrm>
            <a:off x="1046034" y="3888745"/>
            <a:ext cx="1849003" cy="1833403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 descr="A picture containing toy&#10;&#10;Description automatically generated">
            <a:extLst>
              <a:ext uri="{FF2B5EF4-FFF2-40B4-BE49-F238E27FC236}">
                <a16:creationId xmlns:a16="http://schemas.microsoft.com/office/drawing/2014/main" id="{FA7FFFEB-BEEE-2EAC-8422-4493A878E9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163" y="3619726"/>
            <a:ext cx="2371439" cy="2371439"/>
          </a:xfrm>
          <a:prstGeom prst="rect">
            <a:avLst/>
          </a:prstGeom>
          <a:effectLst>
            <a:outerShdw dist="38100" dir="18900000" sx="95471" sy="95471" algn="bl" rotWithShape="0">
              <a:prstClr val="black">
                <a:alpha val="27683"/>
              </a:prstClr>
            </a:outerShdw>
          </a:effectLst>
        </p:spPr>
      </p:pic>
      <p:pic>
        <p:nvPicPr>
          <p:cNvPr id="8" name="Picture 7" descr="A picture containing silhouette, plant&#10;&#10;Description automatically generated">
            <a:extLst>
              <a:ext uri="{FF2B5EF4-FFF2-40B4-BE49-F238E27FC236}">
                <a16:creationId xmlns:a16="http://schemas.microsoft.com/office/drawing/2014/main" id="{A1D8825A-5DCE-24F0-DE3C-F013BB58F4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042" y="1596846"/>
            <a:ext cx="2500051" cy="2500051"/>
          </a:xfrm>
          <a:prstGeom prst="rect">
            <a:avLst/>
          </a:prstGeom>
          <a:effectLst>
            <a:outerShdw dist="38100" dir="120000" sx="99913" sy="99913" algn="l" rotWithShape="0">
              <a:prstClr val="black">
                <a:alpha val="57073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ABAE4BA-D5C0-54CF-130D-E610C1A7F335}"/>
              </a:ext>
            </a:extLst>
          </p:cNvPr>
          <p:cNvSpPr txBox="1"/>
          <p:nvPr/>
        </p:nvSpPr>
        <p:spPr>
          <a:xfrm>
            <a:off x="1583163" y="969931"/>
            <a:ext cx="945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Saat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ini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terdapat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dua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wilayah yang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diberi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status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istimewa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 Indonesia.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Kedua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wilayah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tersebut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Provinsi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Daerah Istimewa Yogyakarta dan </a:t>
            </a:r>
            <a:r>
              <a:rPr lang="en-US" sz="18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Provinsi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Aceh. 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16B1CD-04B9-D94B-AE60-A7A5337FD789}"/>
              </a:ext>
            </a:extLst>
          </p:cNvPr>
          <p:cNvSpPr txBox="1"/>
          <p:nvPr/>
        </p:nvSpPr>
        <p:spPr>
          <a:xfrm>
            <a:off x="3291965" y="1992791"/>
            <a:ext cx="774705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Secara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i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 jure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Daerah Istimewa Yogyakarta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terbentuk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berdasarkan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UU RI No. 3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Tahun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1950. Status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istimewa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Yogyakarta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kemudian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ditegaskan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UU RI No. 13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Tahun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2012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menyatakan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bahwa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Daerah Istimewa Yogyakarta (DIY)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provinsi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mempunyai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keistimewaan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penyelenggaraan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kerangka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Negara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Kesatuan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Republik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Indonesia.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Menurut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Pasal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7 UU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tersebut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kewenangan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keistimewaan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meliputi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tata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cara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pengisian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jabatan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kedudukan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tugas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dan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wewenang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gubernur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wakil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gubernur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;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kelembagaan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pemerintah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DIY;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kebudayaan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;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pertanahan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; dan tata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ruang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endParaRPr lang="en-US" sz="15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3A0B7D-B27E-2869-B6E8-C5A72144220A}"/>
              </a:ext>
            </a:extLst>
          </p:cNvPr>
          <p:cNvSpPr txBox="1"/>
          <p:nvPr/>
        </p:nvSpPr>
        <p:spPr>
          <a:xfrm>
            <a:off x="3291964" y="4004690"/>
            <a:ext cx="774705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Provinsi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Aceh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menerima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status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istimewa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melalui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Keputusan Perdana Menteri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Republik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Indonesia No. 1/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Missi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/1959 pada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tanggal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26 Mei 1959. Pada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perkembangannya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UU RI No. 11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Tahun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2006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menyatakan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bahwa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Aceh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daerah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provinsi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kesatuan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masyarakat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hukum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bersifat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istimewa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diberi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kewenangan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khusus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untuk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mengatur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mengurus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sendiri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urusan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pemerintahan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kepentingan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masyarakat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setempat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sesuai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peraturan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perundang-undangan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sistem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prinsip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Negara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Kesatuan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Republik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Indonesia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berdasarkan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UUD NRI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Tahun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1945, yang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dipimpin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oleh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seorang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5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gubernur</a:t>
            </a:r>
            <a:r>
              <a:rPr lang="en-US" sz="15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 </a:t>
            </a:r>
            <a:endParaRPr lang="en-US" sz="15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41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E96B6F-7DB0-F5F1-0E83-2A7290475C3A}"/>
              </a:ext>
            </a:extLst>
          </p:cNvPr>
          <p:cNvSpPr/>
          <p:nvPr/>
        </p:nvSpPr>
        <p:spPr>
          <a:xfrm>
            <a:off x="1185" y="-2"/>
            <a:ext cx="8044070" cy="6307441"/>
          </a:xfrm>
          <a:prstGeom prst="rect">
            <a:avLst/>
          </a:prstGeom>
          <a:solidFill>
            <a:srgbClr val="EA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0" r="17260"/>
          <a:stretch/>
        </p:blipFill>
        <p:spPr>
          <a:xfrm>
            <a:off x="4836694" y="-13709"/>
            <a:ext cx="7355305" cy="6833616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0CD5F8C-455A-8087-F8C1-56338424B64E}"/>
              </a:ext>
            </a:extLst>
          </p:cNvPr>
          <p:cNvSpPr txBox="1"/>
          <p:nvPr/>
        </p:nvSpPr>
        <p:spPr>
          <a:xfrm>
            <a:off x="356936" y="1397274"/>
            <a:ext cx="396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err="1">
                <a:latin typeface="Eras Demi ITC" panose="020B0602030504020804" pitchFamily="34" charset="77"/>
              </a:rPr>
              <a:t>Perhatikan</a:t>
            </a:r>
            <a:r>
              <a:rPr lang="en-US" b="1">
                <a:latin typeface="Eras Demi ITC" panose="020B0602030504020804" pitchFamily="34" charset="77"/>
              </a:rPr>
              <a:t> </a:t>
            </a:r>
            <a:r>
              <a:rPr lang="en-US" b="1" err="1">
                <a:latin typeface="Eras Demi ITC" panose="020B0602030504020804" pitchFamily="34" charset="77"/>
              </a:rPr>
              <a:t>gambar</a:t>
            </a:r>
            <a:r>
              <a:rPr lang="en-US" b="1">
                <a:latin typeface="Eras Demi ITC" panose="020B0602030504020804" pitchFamily="34" charset="77"/>
              </a:rPr>
              <a:t> </a:t>
            </a:r>
            <a:r>
              <a:rPr lang="en-US" b="1" err="1">
                <a:latin typeface="Eras Demi ITC" panose="020B0602030504020804" pitchFamily="34" charset="77"/>
              </a:rPr>
              <a:t>berikut</a:t>
            </a:r>
            <a:r>
              <a:rPr lang="en-US" b="1">
                <a:latin typeface="Eras Demi ITC" panose="020B0602030504020804" pitchFamily="34" charset="77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8B9BAE-2775-1319-32C9-5C91338EF4BE}"/>
              </a:ext>
            </a:extLst>
          </p:cNvPr>
          <p:cNvSpPr txBox="1"/>
          <p:nvPr/>
        </p:nvSpPr>
        <p:spPr>
          <a:xfrm>
            <a:off x="356936" y="2046285"/>
            <a:ext cx="446772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Apa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saja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tugas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lembaga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eksekutif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,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legislatif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, dan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yudikatif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?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Apa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saja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sistem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pemerintahan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dapat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dianut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negara-negara di dunia?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Sistem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pemerintahan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manakah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diterapkan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Negara Indonesia?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Mengapa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ada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provinsi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diberikan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status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istimewa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di Indonesia?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Bagaimana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perbedaan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antara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provinsi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dengan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status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istimewa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dan </a:t>
            </a:r>
            <a:r>
              <a:rPr lang="en-US" err="1">
                <a:effectLst/>
                <a:latin typeface="Baghdad" pitchFamily="2" charset="-78"/>
                <a:cs typeface="Baghdad" pitchFamily="2" charset="-78"/>
              </a:rPr>
              <a:t>provinsi</a:t>
            </a:r>
            <a:r>
              <a:rPr lang="en-US">
                <a:effectLst/>
                <a:latin typeface="Baghdad" pitchFamily="2" charset="-78"/>
                <a:cs typeface="Baghdad" pitchFamily="2" charset="-78"/>
              </a:rPr>
              <a:t> lain? </a:t>
            </a:r>
          </a:p>
        </p:txBody>
      </p:sp>
    </p:spTree>
    <p:extLst>
      <p:ext uri="{BB962C8B-B14F-4D97-AF65-F5344CB8AC3E}">
        <p14:creationId xmlns:p14="http://schemas.microsoft.com/office/powerpoint/2010/main" val="154121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CFFDD885-F29D-8F85-66B3-B83F251D61C1}"/>
              </a:ext>
            </a:extLst>
          </p:cNvPr>
          <p:cNvSpPr/>
          <p:nvPr/>
        </p:nvSpPr>
        <p:spPr>
          <a:xfrm>
            <a:off x="0" y="5708497"/>
            <a:ext cx="12192000" cy="11495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" name="Google Shape;1529;p59">
            <a:extLst>
              <a:ext uri="{FF2B5EF4-FFF2-40B4-BE49-F238E27FC236}">
                <a16:creationId xmlns:a16="http://schemas.microsoft.com/office/drawing/2014/main" id="{E883D0C1-E07F-F66A-439B-C5972980D0B9}"/>
              </a:ext>
            </a:extLst>
          </p:cNvPr>
          <p:cNvGrpSpPr/>
          <p:nvPr/>
        </p:nvGrpSpPr>
        <p:grpSpPr>
          <a:xfrm>
            <a:off x="244358" y="1464029"/>
            <a:ext cx="4997684" cy="4558994"/>
            <a:chOff x="223648" y="202852"/>
            <a:chExt cx="4997684" cy="4558994"/>
          </a:xfrm>
        </p:grpSpPr>
        <p:sp>
          <p:nvSpPr>
            <p:cNvPr id="3" name="Google Shape;1530;p59">
              <a:extLst>
                <a:ext uri="{FF2B5EF4-FFF2-40B4-BE49-F238E27FC236}">
                  <a16:creationId xmlns:a16="http://schemas.microsoft.com/office/drawing/2014/main" id="{C67B65BE-DAD2-59BB-7F69-43B377346CC0}"/>
                </a:ext>
              </a:extLst>
            </p:cNvPr>
            <p:cNvSpPr/>
            <p:nvPr/>
          </p:nvSpPr>
          <p:spPr>
            <a:xfrm>
              <a:off x="3729202" y="202852"/>
              <a:ext cx="664633" cy="657800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531;p59">
              <a:extLst>
                <a:ext uri="{FF2B5EF4-FFF2-40B4-BE49-F238E27FC236}">
                  <a16:creationId xmlns:a16="http://schemas.microsoft.com/office/drawing/2014/main" id="{B210D820-71CB-2C62-D66B-AF1D4D0C6468}"/>
                </a:ext>
              </a:extLst>
            </p:cNvPr>
            <p:cNvSpPr/>
            <p:nvPr/>
          </p:nvSpPr>
          <p:spPr>
            <a:xfrm>
              <a:off x="223648" y="919589"/>
              <a:ext cx="770712" cy="863914"/>
            </a:xfrm>
            <a:custGeom>
              <a:avLst/>
              <a:gdLst/>
              <a:ahLst/>
              <a:cxnLst/>
              <a:rect l="l" t="t" r="r" b="b"/>
              <a:pathLst>
                <a:path w="9766" h="10947" extrusionOk="0">
                  <a:moveTo>
                    <a:pt x="7989" y="0"/>
                  </a:moveTo>
                  <a:cubicBezTo>
                    <a:pt x="7989" y="0"/>
                    <a:pt x="0" y="3476"/>
                    <a:pt x="6504" y="10946"/>
                  </a:cubicBezTo>
                  <a:cubicBezTo>
                    <a:pt x="6504" y="10946"/>
                    <a:pt x="5473" y="8436"/>
                    <a:pt x="9766" y="6141"/>
                  </a:cubicBezTo>
                  <a:cubicBezTo>
                    <a:pt x="9766" y="6141"/>
                    <a:pt x="7917" y="2880"/>
                    <a:pt x="79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532;p59">
              <a:extLst>
                <a:ext uri="{FF2B5EF4-FFF2-40B4-BE49-F238E27FC236}">
                  <a16:creationId xmlns:a16="http://schemas.microsoft.com/office/drawing/2014/main" id="{48E89BEB-3A65-C1CE-45A2-EAE41D169972}"/>
                </a:ext>
              </a:extLst>
            </p:cNvPr>
            <p:cNvSpPr/>
            <p:nvPr/>
          </p:nvSpPr>
          <p:spPr>
            <a:xfrm rot="3198188">
              <a:off x="4426711" y="2631568"/>
              <a:ext cx="664636" cy="657803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" name="Google Shape;1533;p59">
              <a:extLst>
                <a:ext uri="{FF2B5EF4-FFF2-40B4-BE49-F238E27FC236}">
                  <a16:creationId xmlns:a16="http://schemas.microsoft.com/office/drawing/2014/main" id="{1ABC258B-4A7D-25E7-23F7-3468D5CD89E6}"/>
                </a:ext>
              </a:extLst>
            </p:cNvPr>
            <p:cNvGrpSpPr/>
            <p:nvPr/>
          </p:nvGrpSpPr>
          <p:grpSpPr>
            <a:xfrm>
              <a:off x="415379" y="625523"/>
              <a:ext cx="4466743" cy="4136323"/>
              <a:chOff x="415379" y="625523"/>
              <a:chExt cx="4466743" cy="4136323"/>
            </a:xfrm>
          </p:grpSpPr>
          <p:sp>
            <p:nvSpPr>
              <p:cNvPr id="7" name="Google Shape;1534;p59">
                <a:extLst>
                  <a:ext uri="{FF2B5EF4-FFF2-40B4-BE49-F238E27FC236}">
                    <a16:creationId xmlns:a16="http://schemas.microsoft.com/office/drawing/2014/main" id="{36594B6A-C0D9-77CB-1C03-2173E59CD2D7}"/>
                  </a:ext>
                </a:extLst>
              </p:cNvPr>
              <p:cNvSpPr/>
              <p:nvPr/>
            </p:nvSpPr>
            <p:spPr>
              <a:xfrm>
                <a:off x="415379" y="4452093"/>
                <a:ext cx="4094865" cy="309753"/>
              </a:xfrm>
              <a:custGeom>
                <a:avLst/>
                <a:gdLst/>
                <a:ahLst/>
                <a:cxnLst/>
                <a:rect l="l" t="t" r="r" b="b"/>
                <a:pathLst>
                  <a:path w="37293" h="2821" extrusionOk="0">
                    <a:moveTo>
                      <a:pt x="18649" y="0"/>
                    </a:moveTo>
                    <a:cubicBezTo>
                      <a:pt x="8347" y="0"/>
                      <a:pt x="0" y="632"/>
                      <a:pt x="0" y="1407"/>
                    </a:cubicBezTo>
                    <a:cubicBezTo>
                      <a:pt x="0" y="2188"/>
                      <a:pt x="8347" y="2820"/>
                      <a:pt x="18649" y="2820"/>
                    </a:cubicBezTo>
                    <a:cubicBezTo>
                      <a:pt x="28945" y="2820"/>
                      <a:pt x="37292" y="2188"/>
                      <a:pt x="37292" y="1407"/>
                    </a:cubicBezTo>
                    <a:cubicBezTo>
                      <a:pt x="37292" y="632"/>
                      <a:pt x="28945" y="0"/>
                      <a:pt x="1864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1535;p59">
                <a:extLst>
                  <a:ext uri="{FF2B5EF4-FFF2-40B4-BE49-F238E27FC236}">
                    <a16:creationId xmlns:a16="http://schemas.microsoft.com/office/drawing/2014/main" id="{E34CD5A4-56D3-7F81-FC20-C40926EECF4B}"/>
                  </a:ext>
                </a:extLst>
              </p:cNvPr>
              <p:cNvSpPr/>
              <p:nvPr/>
            </p:nvSpPr>
            <p:spPr>
              <a:xfrm>
                <a:off x="857227" y="2371647"/>
                <a:ext cx="3210405" cy="377172"/>
              </a:xfrm>
              <a:custGeom>
                <a:avLst/>
                <a:gdLst/>
                <a:ahLst/>
                <a:cxnLst/>
                <a:rect l="l" t="t" r="r" b="b"/>
                <a:pathLst>
                  <a:path w="29238" h="3435" extrusionOk="0">
                    <a:moveTo>
                      <a:pt x="1" y="0"/>
                    </a:moveTo>
                    <a:lnTo>
                      <a:pt x="1" y="3434"/>
                    </a:lnTo>
                    <a:lnTo>
                      <a:pt x="29238" y="3434"/>
                    </a:lnTo>
                    <a:lnTo>
                      <a:pt x="29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536;p59">
                <a:extLst>
                  <a:ext uri="{FF2B5EF4-FFF2-40B4-BE49-F238E27FC236}">
                    <a16:creationId xmlns:a16="http://schemas.microsoft.com/office/drawing/2014/main" id="{A38ABDC1-74ED-1937-C60D-F08DA1157115}"/>
                  </a:ext>
                </a:extLst>
              </p:cNvPr>
              <p:cNvSpPr/>
              <p:nvPr/>
            </p:nvSpPr>
            <p:spPr>
              <a:xfrm>
                <a:off x="857227" y="2371647"/>
                <a:ext cx="3210405" cy="14494"/>
              </a:xfrm>
              <a:custGeom>
                <a:avLst/>
                <a:gdLst/>
                <a:ahLst/>
                <a:cxnLst/>
                <a:rect l="l" t="t" r="r" b="b"/>
                <a:pathLst>
                  <a:path w="29238" h="132" extrusionOk="0">
                    <a:moveTo>
                      <a:pt x="1" y="0"/>
                    </a:moveTo>
                    <a:lnTo>
                      <a:pt x="1" y="131"/>
                    </a:lnTo>
                    <a:lnTo>
                      <a:pt x="29238" y="131"/>
                    </a:lnTo>
                    <a:lnTo>
                      <a:pt x="292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537;p59">
                <a:extLst>
                  <a:ext uri="{FF2B5EF4-FFF2-40B4-BE49-F238E27FC236}">
                    <a16:creationId xmlns:a16="http://schemas.microsoft.com/office/drawing/2014/main" id="{23BF9EFF-C958-7F41-5FE9-0C2ADEAA0FEC}"/>
                  </a:ext>
                </a:extLst>
              </p:cNvPr>
              <p:cNvSpPr/>
              <p:nvPr/>
            </p:nvSpPr>
            <p:spPr>
              <a:xfrm>
                <a:off x="1020944" y="2748712"/>
                <a:ext cx="51266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563" extrusionOk="0">
                    <a:moveTo>
                      <a:pt x="0" y="0"/>
                    </a:moveTo>
                    <a:lnTo>
                      <a:pt x="0" y="1562"/>
                    </a:lnTo>
                    <a:lnTo>
                      <a:pt x="4668" y="1562"/>
                    </a:lnTo>
                    <a:lnTo>
                      <a:pt x="46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538;p59">
                <a:extLst>
                  <a:ext uri="{FF2B5EF4-FFF2-40B4-BE49-F238E27FC236}">
                    <a16:creationId xmlns:a16="http://schemas.microsoft.com/office/drawing/2014/main" id="{F44DB1A4-A4A5-3C6A-FFDF-4EE33DD246B1}"/>
                  </a:ext>
                </a:extLst>
              </p:cNvPr>
              <p:cNvSpPr/>
              <p:nvPr/>
            </p:nvSpPr>
            <p:spPr>
              <a:xfrm>
                <a:off x="1085069" y="2920225"/>
                <a:ext cx="38441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0" y="120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539;p59">
                <a:extLst>
                  <a:ext uri="{FF2B5EF4-FFF2-40B4-BE49-F238E27FC236}">
                    <a16:creationId xmlns:a16="http://schemas.microsoft.com/office/drawing/2014/main" id="{8AA95B5E-B63A-3531-D453-2B5712B9B39D}"/>
                  </a:ext>
                </a:extLst>
              </p:cNvPr>
              <p:cNvSpPr/>
              <p:nvPr/>
            </p:nvSpPr>
            <p:spPr>
              <a:xfrm>
                <a:off x="1126904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540;p59">
                <a:extLst>
                  <a:ext uri="{FF2B5EF4-FFF2-40B4-BE49-F238E27FC236}">
                    <a16:creationId xmlns:a16="http://schemas.microsoft.com/office/drawing/2014/main" id="{75E33263-C641-9E7C-3C51-7DA9AE7D814A}"/>
                  </a:ext>
                </a:extLst>
              </p:cNvPr>
              <p:cNvSpPr/>
              <p:nvPr/>
            </p:nvSpPr>
            <p:spPr>
              <a:xfrm>
                <a:off x="1174120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541;p59">
                <a:extLst>
                  <a:ext uri="{FF2B5EF4-FFF2-40B4-BE49-F238E27FC236}">
                    <a16:creationId xmlns:a16="http://schemas.microsoft.com/office/drawing/2014/main" id="{AA6FBE2A-401F-A81A-BFAD-7C636F97F023}"/>
                  </a:ext>
                </a:extLst>
              </p:cNvPr>
              <p:cNvSpPr/>
              <p:nvPr/>
            </p:nvSpPr>
            <p:spPr>
              <a:xfrm>
                <a:off x="1222543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42;p59">
                <a:extLst>
                  <a:ext uri="{FF2B5EF4-FFF2-40B4-BE49-F238E27FC236}">
                    <a16:creationId xmlns:a16="http://schemas.microsoft.com/office/drawing/2014/main" id="{F80E7286-AAE8-2D3B-BA0B-6717FC90B0CA}"/>
                  </a:ext>
                </a:extLst>
              </p:cNvPr>
              <p:cNvSpPr/>
              <p:nvPr/>
            </p:nvSpPr>
            <p:spPr>
              <a:xfrm>
                <a:off x="126964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543;p59">
                <a:extLst>
                  <a:ext uri="{FF2B5EF4-FFF2-40B4-BE49-F238E27FC236}">
                    <a16:creationId xmlns:a16="http://schemas.microsoft.com/office/drawing/2014/main" id="{677935DC-D492-31C9-DCB9-C05273EA7CAA}"/>
                  </a:ext>
                </a:extLst>
              </p:cNvPr>
              <p:cNvSpPr/>
              <p:nvPr/>
            </p:nvSpPr>
            <p:spPr>
              <a:xfrm>
                <a:off x="1317413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544;p59">
                <a:extLst>
                  <a:ext uri="{FF2B5EF4-FFF2-40B4-BE49-F238E27FC236}">
                    <a16:creationId xmlns:a16="http://schemas.microsoft.com/office/drawing/2014/main" id="{7503200E-1B16-7406-02A6-7F8FA94176D7}"/>
                  </a:ext>
                </a:extLst>
              </p:cNvPr>
              <p:cNvSpPr/>
              <p:nvPr/>
            </p:nvSpPr>
            <p:spPr>
              <a:xfrm>
                <a:off x="1365946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545;p59">
                <a:extLst>
                  <a:ext uri="{FF2B5EF4-FFF2-40B4-BE49-F238E27FC236}">
                    <a16:creationId xmlns:a16="http://schemas.microsoft.com/office/drawing/2014/main" id="{035CFBFC-E3A3-687F-C759-ABA2117F1727}"/>
                  </a:ext>
                </a:extLst>
              </p:cNvPr>
              <p:cNvSpPr/>
              <p:nvPr/>
            </p:nvSpPr>
            <p:spPr>
              <a:xfrm>
                <a:off x="1413052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546;p59">
                <a:extLst>
                  <a:ext uri="{FF2B5EF4-FFF2-40B4-BE49-F238E27FC236}">
                    <a16:creationId xmlns:a16="http://schemas.microsoft.com/office/drawing/2014/main" id="{E1269FD9-3195-8A27-2749-F8EC201B69D6}"/>
                  </a:ext>
                </a:extLst>
              </p:cNvPr>
              <p:cNvSpPr/>
              <p:nvPr/>
            </p:nvSpPr>
            <p:spPr>
              <a:xfrm>
                <a:off x="1085069" y="2920225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1547;p59">
                <a:extLst>
                  <a:ext uri="{FF2B5EF4-FFF2-40B4-BE49-F238E27FC236}">
                    <a16:creationId xmlns:a16="http://schemas.microsoft.com/office/drawing/2014/main" id="{20E4EE87-424D-5875-4C84-A2DCFA347390}"/>
                  </a:ext>
                </a:extLst>
              </p:cNvPr>
              <p:cNvSpPr/>
              <p:nvPr/>
            </p:nvSpPr>
            <p:spPr>
              <a:xfrm>
                <a:off x="1085069" y="4226886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548;p59">
                <a:extLst>
                  <a:ext uri="{FF2B5EF4-FFF2-40B4-BE49-F238E27FC236}">
                    <a16:creationId xmlns:a16="http://schemas.microsoft.com/office/drawing/2014/main" id="{5770E718-3A7B-5265-62FF-E1E504DCF3E3}"/>
                  </a:ext>
                </a:extLst>
              </p:cNvPr>
              <p:cNvSpPr/>
              <p:nvPr/>
            </p:nvSpPr>
            <p:spPr>
              <a:xfrm>
                <a:off x="1020944" y="2748712"/>
                <a:ext cx="51266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4668" y="114"/>
                    </a:lnTo>
                    <a:lnTo>
                      <a:pt x="466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549;p59">
                <a:extLst>
                  <a:ext uri="{FF2B5EF4-FFF2-40B4-BE49-F238E27FC236}">
                    <a16:creationId xmlns:a16="http://schemas.microsoft.com/office/drawing/2014/main" id="{ACD5D34D-E7F5-621A-4022-1A61F8DCB297}"/>
                  </a:ext>
                </a:extLst>
              </p:cNvPr>
              <p:cNvSpPr/>
              <p:nvPr/>
            </p:nvSpPr>
            <p:spPr>
              <a:xfrm>
                <a:off x="1819543" y="2748712"/>
                <a:ext cx="51266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563" extrusionOk="0">
                    <a:moveTo>
                      <a:pt x="1" y="0"/>
                    </a:moveTo>
                    <a:lnTo>
                      <a:pt x="1" y="1562"/>
                    </a:lnTo>
                    <a:lnTo>
                      <a:pt x="4669" y="1562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550;p59">
                <a:extLst>
                  <a:ext uri="{FF2B5EF4-FFF2-40B4-BE49-F238E27FC236}">
                    <a16:creationId xmlns:a16="http://schemas.microsoft.com/office/drawing/2014/main" id="{B9EEA729-676A-CC9E-361E-9390347EED2F}"/>
                  </a:ext>
                </a:extLst>
              </p:cNvPr>
              <p:cNvSpPr/>
              <p:nvPr/>
            </p:nvSpPr>
            <p:spPr>
              <a:xfrm>
                <a:off x="1883669" y="2920225"/>
                <a:ext cx="38441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2014" extrusionOk="0">
                    <a:moveTo>
                      <a:pt x="1" y="0"/>
                    </a:moveTo>
                    <a:lnTo>
                      <a:pt x="1" y="12014"/>
                    </a:lnTo>
                    <a:lnTo>
                      <a:pt x="3501" y="120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551;p59">
                <a:extLst>
                  <a:ext uri="{FF2B5EF4-FFF2-40B4-BE49-F238E27FC236}">
                    <a16:creationId xmlns:a16="http://schemas.microsoft.com/office/drawing/2014/main" id="{694BE514-4BCF-0BB2-2E10-DD34DAC30EB9}"/>
                  </a:ext>
                </a:extLst>
              </p:cNvPr>
              <p:cNvSpPr/>
              <p:nvPr/>
            </p:nvSpPr>
            <p:spPr>
              <a:xfrm>
                <a:off x="1924955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552;p59">
                <a:extLst>
                  <a:ext uri="{FF2B5EF4-FFF2-40B4-BE49-F238E27FC236}">
                    <a16:creationId xmlns:a16="http://schemas.microsoft.com/office/drawing/2014/main" id="{ABFAB506-EA6E-4B34-20B4-DB6C77012464}"/>
                  </a:ext>
                </a:extLst>
              </p:cNvPr>
              <p:cNvSpPr/>
              <p:nvPr/>
            </p:nvSpPr>
            <p:spPr>
              <a:xfrm>
                <a:off x="1972719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553;p59">
                <a:extLst>
                  <a:ext uri="{FF2B5EF4-FFF2-40B4-BE49-F238E27FC236}">
                    <a16:creationId xmlns:a16="http://schemas.microsoft.com/office/drawing/2014/main" id="{D2D911AF-CB3D-BC32-84F8-7C59A80375A8}"/>
                  </a:ext>
                </a:extLst>
              </p:cNvPr>
              <p:cNvSpPr/>
              <p:nvPr/>
            </p:nvSpPr>
            <p:spPr>
              <a:xfrm>
                <a:off x="2021142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554;p59">
                <a:extLst>
                  <a:ext uri="{FF2B5EF4-FFF2-40B4-BE49-F238E27FC236}">
                    <a16:creationId xmlns:a16="http://schemas.microsoft.com/office/drawing/2014/main" id="{1309366E-D5CF-20D6-E5BD-AF099897AD52}"/>
                  </a:ext>
                </a:extLst>
              </p:cNvPr>
              <p:cNvSpPr/>
              <p:nvPr/>
            </p:nvSpPr>
            <p:spPr>
              <a:xfrm>
                <a:off x="206835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555;p59">
                <a:extLst>
                  <a:ext uri="{FF2B5EF4-FFF2-40B4-BE49-F238E27FC236}">
                    <a16:creationId xmlns:a16="http://schemas.microsoft.com/office/drawing/2014/main" id="{1715453F-C88D-81E5-82DE-18E620D3A9BF}"/>
                  </a:ext>
                </a:extLst>
              </p:cNvPr>
              <p:cNvSpPr/>
              <p:nvPr/>
            </p:nvSpPr>
            <p:spPr>
              <a:xfrm>
                <a:off x="2116122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556;p59">
                <a:extLst>
                  <a:ext uri="{FF2B5EF4-FFF2-40B4-BE49-F238E27FC236}">
                    <a16:creationId xmlns:a16="http://schemas.microsoft.com/office/drawing/2014/main" id="{E437963D-1B11-8C47-5E80-E3D56A746517}"/>
                  </a:ext>
                </a:extLst>
              </p:cNvPr>
              <p:cNvSpPr/>
              <p:nvPr/>
            </p:nvSpPr>
            <p:spPr>
              <a:xfrm>
                <a:off x="216322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557;p59">
                <a:extLst>
                  <a:ext uri="{FF2B5EF4-FFF2-40B4-BE49-F238E27FC236}">
                    <a16:creationId xmlns:a16="http://schemas.microsoft.com/office/drawing/2014/main" id="{F3C26815-745D-3453-6628-FEAA6E1C8DF6}"/>
                  </a:ext>
                </a:extLst>
              </p:cNvPr>
              <p:cNvSpPr/>
              <p:nvPr/>
            </p:nvSpPr>
            <p:spPr>
              <a:xfrm>
                <a:off x="2211651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558;p59">
                <a:extLst>
                  <a:ext uri="{FF2B5EF4-FFF2-40B4-BE49-F238E27FC236}">
                    <a16:creationId xmlns:a16="http://schemas.microsoft.com/office/drawing/2014/main" id="{773BC76C-E2FD-B460-A68E-E87B02B38C2F}"/>
                  </a:ext>
                </a:extLst>
              </p:cNvPr>
              <p:cNvSpPr/>
              <p:nvPr/>
            </p:nvSpPr>
            <p:spPr>
              <a:xfrm>
                <a:off x="1883669" y="2920225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3501" y="1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559;p59">
                <a:extLst>
                  <a:ext uri="{FF2B5EF4-FFF2-40B4-BE49-F238E27FC236}">
                    <a16:creationId xmlns:a16="http://schemas.microsoft.com/office/drawing/2014/main" id="{351C12FD-D3B9-F7FE-797D-25361965CACF}"/>
                  </a:ext>
                </a:extLst>
              </p:cNvPr>
              <p:cNvSpPr/>
              <p:nvPr/>
            </p:nvSpPr>
            <p:spPr>
              <a:xfrm>
                <a:off x="1883669" y="4226886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3501" y="1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560;p59">
                <a:extLst>
                  <a:ext uri="{FF2B5EF4-FFF2-40B4-BE49-F238E27FC236}">
                    <a16:creationId xmlns:a16="http://schemas.microsoft.com/office/drawing/2014/main" id="{5E3E7D48-0842-91FB-EDCF-1D3FD9EADD5D}"/>
                  </a:ext>
                </a:extLst>
              </p:cNvPr>
              <p:cNvSpPr/>
              <p:nvPr/>
            </p:nvSpPr>
            <p:spPr>
              <a:xfrm>
                <a:off x="1819543" y="2748712"/>
                <a:ext cx="51266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4669" y="114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561;p59">
                <a:extLst>
                  <a:ext uri="{FF2B5EF4-FFF2-40B4-BE49-F238E27FC236}">
                    <a16:creationId xmlns:a16="http://schemas.microsoft.com/office/drawing/2014/main" id="{F1CF79A8-E57B-EC13-E13F-872CB623AB2E}"/>
                  </a:ext>
                </a:extLst>
              </p:cNvPr>
              <p:cNvSpPr/>
              <p:nvPr/>
            </p:nvSpPr>
            <p:spPr>
              <a:xfrm>
                <a:off x="2605076" y="2748712"/>
                <a:ext cx="51277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70" h="1563" extrusionOk="0">
                    <a:moveTo>
                      <a:pt x="1" y="0"/>
                    </a:moveTo>
                    <a:lnTo>
                      <a:pt x="1" y="1562"/>
                    </a:lnTo>
                    <a:lnTo>
                      <a:pt x="4669" y="1562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562;p59">
                <a:extLst>
                  <a:ext uri="{FF2B5EF4-FFF2-40B4-BE49-F238E27FC236}">
                    <a16:creationId xmlns:a16="http://schemas.microsoft.com/office/drawing/2014/main" id="{640DC9FE-F091-B478-7B86-7ECE3939B124}"/>
                  </a:ext>
                </a:extLst>
              </p:cNvPr>
              <p:cNvSpPr/>
              <p:nvPr/>
            </p:nvSpPr>
            <p:spPr>
              <a:xfrm>
                <a:off x="2669311" y="2920225"/>
                <a:ext cx="38430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0" y="120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563;p59">
                <a:extLst>
                  <a:ext uri="{FF2B5EF4-FFF2-40B4-BE49-F238E27FC236}">
                    <a16:creationId xmlns:a16="http://schemas.microsoft.com/office/drawing/2014/main" id="{F30B5817-3B98-B26B-A152-962C6FF23384}"/>
                  </a:ext>
                </a:extLst>
              </p:cNvPr>
              <p:cNvSpPr/>
              <p:nvPr/>
            </p:nvSpPr>
            <p:spPr>
              <a:xfrm>
                <a:off x="271048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564;p59">
                <a:extLst>
                  <a:ext uri="{FF2B5EF4-FFF2-40B4-BE49-F238E27FC236}">
                    <a16:creationId xmlns:a16="http://schemas.microsoft.com/office/drawing/2014/main" id="{8D94E6C4-3B93-2AC0-C299-D4B97B39F20C}"/>
                  </a:ext>
                </a:extLst>
              </p:cNvPr>
              <p:cNvSpPr/>
              <p:nvPr/>
            </p:nvSpPr>
            <p:spPr>
              <a:xfrm>
                <a:off x="2758362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565;p59">
                <a:extLst>
                  <a:ext uri="{FF2B5EF4-FFF2-40B4-BE49-F238E27FC236}">
                    <a16:creationId xmlns:a16="http://schemas.microsoft.com/office/drawing/2014/main" id="{D86CB4A2-508A-194C-FFC2-F1C510CA95A3}"/>
                  </a:ext>
                </a:extLst>
              </p:cNvPr>
              <p:cNvSpPr/>
              <p:nvPr/>
            </p:nvSpPr>
            <p:spPr>
              <a:xfrm>
                <a:off x="2806785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1566;p59">
                <a:extLst>
                  <a:ext uri="{FF2B5EF4-FFF2-40B4-BE49-F238E27FC236}">
                    <a16:creationId xmlns:a16="http://schemas.microsoft.com/office/drawing/2014/main" id="{A1E5DDA9-48B6-5544-6C7E-4B4261A17141}"/>
                  </a:ext>
                </a:extLst>
              </p:cNvPr>
              <p:cNvSpPr/>
              <p:nvPr/>
            </p:nvSpPr>
            <p:spPr>
              <a:xfrm>
                <a:off x="2853891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1567;p59">
                <a:extLst>
                  <a:ext uri="{FF2B5EF4-FFF2-40B4-BE49-F238E27FC236}">
                    <a16:creationId xmlns:a16="http://schemas.microsoft.com/office/drawing/2014/main" id="{DDBB3299-5EE6-55A4-1C0A-32D1803A98D9}"/>
                  </a:ext>
                </a:extLst>
              </p:cNvPr>
              <p:cNvSpPr/>
              <p:nvPr/>
            </p:nvSpPr>
            <p:spPr>
              <a:xfrm>
                <a:off x="2901655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568;p59">
                <a:extLst>
                  <a:ext uri="{FF2B5EF4-FFF2-40B4-BE49-F238E27FC236}">
                    <a16:creationId xmlns:a16="http://schemas.microsoft.com/office/drawing/2014/main" id="{82D0144E-78A5-BE41-81FF-A8975028FE2E}"/>
                  </a:ext>
                </a:extLst>
              </p:cNvPr>
              <p:cNvSpPr/>
              <p:nvPr/>
            </p:nvSpPr>
            <p:spPr>
              <a:xfrm>
                <a:off x="2950078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569;p59">
                <a:extLst>
                  <a:ext uri="{FF2B5EF4-FFF2-40B4-BE49-F238E27FC236}">
                    <a16:creationId xmlns:a16="http://schemas.microsoft.com/office/drawing/2014/main" id="{020E8FF3-1F6B-7945-A82B-D6D5D35040C0}"/>
                  </a:ext>
                </a:extLst>
              </p:cNvPr>
              <p:cNvSpPr/>
              <p:nvPr/>
            </p:nvSpPr>
            <p:spPr>
              <a:xfrm>
                <a:off x="2997294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570;p59">
                <a:extLst>
                  <a:ext uri="{FF2B5EF4-FFF2-40B4-BE49-F238E27FC236}">
                    <a16:creationId xmlns:a16="http://schemas.microsoft.com/office/drawing/2014/main" id="{6B695F97-C10B-BFE2-BBF0-D870AD0CB254}"/>
                  </a:ext>
                </a:extLst>
              </p:cNvPr>
              <p:cNvSpPr/>
              <p:nvPr/>
            </p:nvSpPr>
            <p:spPr>
              <a:xfrm>
                <a:off x="2669311" y="2920225"/>
                <a:ext cx="3843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571;p59">
                <a:extLst>
                  <a:ext uri="{FF2B5EF4-FFF2-40B4-BE49-F238E27FC236}">
                    <a16:creationId xmlns:a16="http://schemas.microsoft.com/office/drawing/2014/main" id="{7BED0F76-3658-A1CD-6899-4F3F9A44DD81}"/>
                  </a:ext>
                </a:extLst>
              </p:cNvPr>
              <p:cNvSpPr/>
              <p:nvPr/>
            </p:nvSpPr>
            <p:spPr>
              <a:xfrm>
                <a:off x="2669311" y="4226886"/>
                <a:ext cx="3843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572;p59">
                <a:extLst>
                  <a:ext uri="{FF2B5EF4-FFF2-40B4-BE49-F238E27FC236}">
                    <a16:creationId xmlns:a16="http://schemas.microsoft.com/office/drawing/2014/main" id="{F7753CFE-58B6-3F5B-B2D1-418ADF99A42B}"/>
                  </a:ext>
                </a:extLst>
              </p:cNvPr>
              <p:cNvSpPr/>
              <p:nvPr/>
            </p:nvSpPr>
            <p:spPr>
              <a:xfrm>
                <a:off x="2605076" y="2748712"/>
                <a:ext cx="51277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70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4669" y="114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573;p59">
                <a:extLst>
                  <a:ext uri="{FF2B5EF4-FFF2-40B4-BE49-F238E27FC236}">
                    <a16:creationId xmlns:a16="http://schemas.microsoft.com/office/drawing/2014/main" id="{411D3763-8E00-1B5E-C85F-99562F9867A0}"/>
                  </a:ext>
                </a:extLst>
              </p:cNvPr>
              <p:cNvSpPr/>
              <p:nvPr/>
            </p:nvSpPr>
            <p:spPr>
              <a:xfrm>
                <a:off x="3392696" y="2748712"/>
                <a:ext cx="512009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3" h="1563" extrusionOk="0">
                    <a:moveTo>
                      <a:pt x="0" y="0"/>
                    </a:moveTo>
                    <a:lnTo>
                      <a:pt x="0" y="1562"/>
                    </a:lnTo>
                    <a:lnTo>
                      <a:pt x="4662" y="1562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574;p59">
                <a:extLst>
                  <a:ext uri="{FF2B5EF4-FFF2-40B4-BE49-F238E27FC236}">
                    <a16:creationId xmlns:a16="http://schemas.microsoft.com/office/drawing/2014/main" id="{B95AC42C-94B7-B66D-699F-35BCF193DA23}"/>
                  </a:ext>
                </a:extLst>
              </p:cNvPr>
              <p:cNvSpPr/>
              <p:nvPr/>
            </p:nvSpPr>
            <p:spPr>
              <a:xfrm>
                <a:off x="3456162" y="2920225"/>
                <a:ext cx="385077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6" y="120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575;p59">
                <a:extLst>
                  <a:ext uri="{FF2B5EF4-FFF2-40B4-BE49-F238E27FC236}">
                    <a16:creationId xmlns:a16="http://schemas.microsoft.com/office/drawing/2014/main" id="{7B6B795A-1086-DE1C-F01D-B76CD864002F}"/>
                  </a:ext>
                </a:extLst>
              </p:cNvPr>
              <p:cNvSpPr/>
              <p:nvPr/>
            </p:nvSpPr>
            <p:spPr>
              <a:xfrm>
                <a:off x="3498107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576;p59">
                <a:extLst>
                  <a:ext uri="{FF2B5EF4-FFF2-40B4-BE49-F238E27FC236}">
                    <a16:creationId xmlns:a16="http://schemas.microsoft.com/office/drawing/2014/main" id="{25C5BCB7-C486-2706-2517-E2D93279C0C8}"/>
                  </a:ext>
                </a:extLst>
              </p:cNvPr>
              <p:cNvSpPr/>
              <p:nvPr/>
            </p:nvSpPr>
            <p:spPr>
              <a:xfrm>
                <a:off x="3545212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577;p59">
                <a:extLst>
                  <a:ext uri="{FF2B5EF4-FFF2-40B4-BE49-F238E27FC236}">
                    <a16:creationId xmlns:a16="http://schemas.microsoft.com/office/drawing/2014/main" id="{D53B7A2E-2CC7-5409-1DDC-265BE387A9CC}"/>
                  </a:ext>
                </a:extLst>
              </p:cNvPr>
              <p:cNvSpPr/>
              <p:nvPr/>
            </p:nvSpPr>
            <p:spPr>
              <a:xfrm>
                <a:off x="3593636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578;p59">
                <a:extLst>
                  <a:ext uri="{FF2B5EF4-FFF2-40B4-BE49-F238E27FC236}">
                    <a16:creationId xmlns:a16="http://schemas.microsoft.com/office/drawing/2014/main" id="{54F0AB17-3E1C-5915-2127-AE1CDBEB7CC6}"/>
                  </a:ext>
                </a:extLst>
              </p:cNvPr>
              <p:cNvSpPr/>
              <p:nvPr/>
            </p:nvSpPr>
            <p:spPr>
              <a:xfrm>
                <a:off x="3641400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579;p59">
                <a:extLst>
                  <a:ext uri="{FF2B5EF4-FFF2-40B4-BE49-F238E27FC236}">
                    <a16:creationId xmlns:a16="http://schemas.microsoft.com/office/drawing/2014/main" id="{0BD7136E-245B-0295-ABED-61BB1F93A65D}"/>
                  </a:ext>
                </a:extLst>
              </p:cNvPr>
              <p:cNvSpPr/>
              <p:nvPr/>
            </p:nvSpPr>
            <p:spPr>
              <a:xfrm>
                <a:off x="3688506" y="2958217"/>
                <a:ext cx="1526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580;p59">
                <a:extLst>
                  <a:ext uri="{FF2B5EF4-FFF2-40B4-BE49-F238E27FC236}">
                    <a16:creationId xmlns:a16="http://schemas.microsoft.com/office/drawing/2014/main" id="{4645EE25-9640-CDC7-6BFA-AF96378278F5}"/>
                  </a:ext>
                </a:extLst>
              </p:cNvPr>
              <p:cNvSpPr/>
              <p:nvPr/>
            </p:nvSpPr>
            <p:spPr>
              <a:xfrm>
                <a:off x="3737039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581;p59">
                <a:extLst>
                  <a:ext uri="{FF2B5EF4-FFF2-40B4-BE49-F238E27FC236}">
                    <a16:creationId xmlns:a16="http://schemas.microsoft.com/office/drawing/2014/main" id="{A704FC08-2754-A841-B066-BECA9AEB4C97}"/>
                  </a:ext>
                </a:extLst>
              </p:cNvPr>
              <p:cNvSpPr/>
              <p:nvPr/>
            </p:nvSpPr>
            <p:spPr>
              <a:xfrm>
                <a:off x="3784803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1582;p59">
                <a:extLst>
                  <a:ext uri="{FF2B5EF4-FFF2-40B4-BE49-F238E27FC236}">
                    <a16:creationId xmlns:a16="http://schemas.microsoft.com/office/drawing/2014/main" id="{338FC0C7-6CB4-0007-96B6-F5B088D03A0A}"/>
                  </a:ext>
                </a:extLst>
              </p:cNvPr>
              <p:cNvSpPr/>
              <p:nvPr/>
            </p:nvSpPr>
            <p:spPr>
              <a:xfrm>
                <a:off x="3456162" y="2920225"/>
                <a:ext cx="385077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6" y="1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583;p59">
                <a:extLst>
                  <a:ext uri="{FF2B5EF4-FFF2-40B4-BE49-F238E27FC236}">
                    <a16:creationId xmlns:a16="http://schemas.microsoft.com/office/drawing/2014/main" id="{036B7019-350E-4ACC-D294-B30B520CFC0F}"/>
                  </a:ext>
                </a:extLst>
              </p:cNvPr>
              <p:cNvSpPr/>
              <p:nvPr/>
            </p:nvSpPr>
            <p:spPr>
              <a:xfrm>
                <a:off x="3456162" y="4226886"/>
                <a:ext cx="385077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6" y="1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584;p59">
                <a:extLst>
                  <a:ext uri="{FF2B5EF4-FFF2-40B4-BE49-F238E27FC236}">
                    <a16:creationId xmlns:a16="http://schemas.microsoft.com/office/drawing/2014/main" id="{8E154C85-B07B-A0FB-8AA3-C8554D915637}"/>
                  </a:ext>
                </a:extLst>
              </p:cNvPr>
              <p:cNvSpPr/>
              <p:nvPr/>
            </p:nvSpPr>
            <p:spPr>
              <a:xfrm>
                <a:off x="3392696" y="2748712"/>
                <a:ext cx="5120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3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4662" y="114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585;p59">
                <a:extLst>
                  <a:ext uri="{FF2B5EF4-FFF2-40B4-BE49-F238E27FC236}">
                    <a16:creationId xmlns:a16="http://schemas.microsoft.com/office/drawing/2014/main" id="{4371C001-96F6-C6A2-A461-E418A3869E83}"/>
                  </a:ext>
                </a:extLst>
              </p:cNvPr>
              <p:cNvSpPr/>
              <p:nvPr/>
            </p:nvSpPr>
            <p:spPr>
              <a:xfrm>
                <a:off x="963297" y="4239294"/>
                <a:ext cx="2999036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7313" h="484" extrusionOk="0">
                    <a:moveTo>
                      <a:pt x="0" y="1"/>
                    </a:moveTo>
                    <a:lnTo>
                      <a:pt x="0" y="484"/>
                    </a:lnTo>
                    <a:lnTo>
                      <a:pt x="27312" y="484"/>
                    </a:lnTo>
                    <a:lnTo>
                      <a:pt x="2731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586;p59">
                <a:extLst>
                  <a:ext uri="{FF2B5EF4-FFF2-40B4-BE49-F238E27FC236}">
                    <a16:creationId xmlns:a16="http://schemas.microsoft.com/office/drawing/2014/main" id="{D28CD84B-DE22-1F01-6882-D3EC076F05D7}"/>
                  </a:ext>
                </a:extLst>
              </p:cNvPr>
              <p:cNvSpPr/>
              <p:nvPr/>
            </p:nvSpPr>
            <p:spPr>
              <a:xfrm>
                <a:off x="963297" y="4285082"/>
                <a:ext cx="2999036" cy="8016"/>
              </a:xfrm>
              <a:custGeom>
                <a:avLst/>
                <a:gdLst/>
                <a:ahLst/>
                <a:cxnLst/>
                <a:rect l="l" t="t" r="r" b="b"/>
                <a:pathLst>
                  <a:path w="27313" h="73" extrusionOk="0">
                    <a:moveTo>
                      <a:pt x="0" y="1"/>
                    </a:moveTo>
                    <a:lnTo>
                      <a:pt x="0" y="73"/>
                    </a:lnTo>
                    <a:lnTo>
                      <a:pt x="27312" y="73"/>
                    </a:lnTo>
                    <a:lnTo>
                      <a:pt x="2731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587;p59">
                <a:extLst>
                  <a:ext uri="{FF2B5EF4-FFF2-40B4-BE49-F238E27FC236}">
                    <a16:creationId xmlns:a16="http://schemas.microsoft.com/office/drawing/2014/main" id="{5A0149FC-DC1A-87F4-D71F-D944780043DF}"/>
                  </a:ext>
                </a:extLst>
              </p:cNvPr>
              <p:cNvSpPr/>
              <p:nvPr/>
            </p:nvSpPr>
            <p:spPr>
              <a:xfrm>
                <a:off x="902466" y="4291670"/>
                <a:ext cx="3120038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8415" h="484" extrusionOk="0">
                    <a:moveTo>
                      <a:pt x="0" y="1"/>
                    </a:moveTo>
                    <a:lnTo>
                      <a:pt x="0" y="484"/>
                    </a:lnTo>
                    <a:lnTo>
                      <a:pt x="28415" y="484"/>
                    </a:lnTo>
                    <a:lnTo>
                      <a:pt x="284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588;p59">
                <a:extLst>
                  <a:ext uri="{FF2B5EF4-FFF2-40B4-BE49-F238E27FC236}">
                    <a16:creationId xmlns:a16="http://schemas.microsoft.com/office/drawing/2014/main" id="{756A4AD5-867C-C013-057E-1899C6377CF3}"/>
                  </a:ext>
                </a:extLst>
              </p:cNvPr>
              <p:cNvSpPr/>
              <p:nvPr/>
            </p:nvSpPr>
            <p:spPr>
              <a:xfrm>
                <a:off x="902466" y="4337458"/>
                <a:ext cx="3120038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8415" h="67" extrusionOk="0">
                    <a:moveTo>
                      <a:pt x="0" y="1"/>
                    </a:moveTo>
                    <a:lnTo>
                      <a:pt x="0" y="67"/>
                    </a:lnTo>
                    <a:lnTo>
                      <a:pt x="28415" y="67"/>
                    </a:lnTo>
                    <a:lnTo>
                      <a:pt x="2841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1589;p59">
                <a:extLst>
                  <a:ext uri="{FF2B5EF4-FFF2-40B4-BE49-F238E27FC236}">
                    <a16:creationId xmlns:a16="http://schemas.microsoft.com/office/drawing/2014/main" id="{0C642AC5-13B4-11C2-CC60-1EEF6D9825D1}"/>
                  </a:ext>
                </a:extLst>
              </p:cNvPr>
              <p:cNvSpPr/>
              <p:nvPr/>
            </p:nvSpPr>
            <p:spPr>
              <a:xfrm>
                <a:off x="853933" y="4343388"/>
                <a:ext cx="3217652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484" extrusionOk="0">
                    <a:moveTo>
                      <a:pt x="1" y="1"/>
                    </a:moveTo>
                    <a:lnTo>
                      <a:pt x="1" y="484"/>
                    </a:lnTo>
                    <a:lnTo>
                      <a:pt x="29304" y="484"/>
                    </a:lnTo>
                    <a:lnTo>
                      <a:pt x="2930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1590;p59">
                <a:extLst>
                  <a:ext uri="{FF2B5EF4-FFF2-40B4-BE49-F238E27FC236}">
                    <a16:creationId xmlns:a16="http://schemas.microsoft.com/office/drawing/2014/main" id="{6920A5A9-338B-AE0A-7865-3B71084BF4B5}"/>
                  </a:ext>
                </a:extLst>
              </p:cNvPr>
              <p:cNvSpPr/>
              <p:nvPr/>
            </p:nvSpPr>
            <p:spPr>
              <a:xfrm>
                <a:off x="853933" y="4389176"/>
                <a:ext cx="3217652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67" extrusionOk="0">
                    <a:moveTo>
                      <a:pt x="1" y="1"/>
                    </a:moveTo>
                    <a:lnTo>
                      <a:pt x="1" y="67"/>
                    </a:lnTo>
                    <a:lnTo>
                      <a:pt x="29304" y="67"/>
                    </a:lnTo>
                    <a:lnTo>
                      <a:pt x="2930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1591;p59">
                <a:extLst>
                  <a:ext uri="{FF2B5EF4-FFF2-40B4-BE49-F238E27FC236}">
                    <a16:creationId xmlns:a16="http://schemas.microsoft.com/office/drawing/2014/main" id="{C2C66997-D236-30D8-241D-DC5F6B553CCD}"/>
                  </a:ext>
                </a:extLst>
              </p:cNvPr>
              <p:cNvSpPr/>
              <p:nvPr/>
            </p:nvSpPr>
            <p:spPr>
              <a:xfrm>
                <a:off x="819894" y="4395764"/>
                <a:ext cx="3286389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9930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29930" y="483"/>
                    </a:lnTo>
                    <a:lnTo>
                      <a:pt x="299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1592;p59">
                <a:extLst>
                  <a:ext uri="{FF2B5EF4-FFF2-40B4-BE49-F238E27FC236}">
                    <a16:creationId xmlns:a16="http://schemas.microsoft.com/office/drawing/2014/main" id="{F5280850-6995-8152-C0CE-77AEB9EAA6AD}"/>
                  </a:ext>
                </a:extLst>
              </p:cNvPr>
              <p:cNvSpPr/>
              <p:nvPr/>
            </p:nvSpPr>
            <p:spPr>
              <a:xfrm>
                <a:off x="819894" y="4441552"/>
                <a:ext cx="3286389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9930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29930" y="66"/>
                    </a:lnTo>
                    <a:lnTo>
                      <a:pt x="2993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1593;p59">
                <a:extLst>
                  <a:ext uri="{FF2B5EF4-FFF2-40B4-BE49-F238E27FC236}">
                    <a16:creationId xmlns:a16="http://schemas.microsoft.com/office/drawing/2014/main" id="{58A2618B-87D4-562E-ED7A-088731726DDF}"/>
                  </a:ext>
                </a:extLst>
              </p:cNvPr>
              <p:cNvSpPr/>
              <p:nvPr/>
            </p:nvSpPr>
            <p:spPr>
              <a:xfrm>
                <a:off x="770153" y="4448140"/>
                <a:ext cx="3385870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0836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30836" y="483"/>
                    </a:lnTo>
                    <a:lnTo>
                      <a:pt x="308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1594;p59">
                <a:extLst>
                  <a:ext uri="{FF2B5EF4-FFF2-40B4-BE49-F238E27FC236}">
                    <a16:creationId xmlns:a16="http://schemas.microsoft.com/office/drawing/2014/main" id="{BA2C1FBF-132D-D9E8-B88B-D07262928FB3}"/>
                  </a:ext>
                </a:extLst>
              </p:cNvPr>
              <p:cNvSpPr/>
              <p:nvPr/>
            </p:nvSpPr>
            <p:spPr>
              <a:xfrm>
                <a:off x="770153" y="4493928"/>
                <a:ext cx="3385870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0836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30836" y="66"/>
                    </a:lnTo>
                    <a:lnTo>
                      <a:pt x="308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1595;p59">
                <a:extLst>
                  <a:ext uri="{FF2B5EF4-FFF2-40B4-BE49-F238E27FC236}">
                    <a16:creationId xmlns:a16="http://schemas.microsoft.com/office/drawing/2014/main" id="{3B70086B-5D28-2946-8312-13A6EC41747F}"/>
                  </a:ext>
                </a:extLst>
              </p:cNvPr>
              <p:cNvSpPr/>
              <p:nvPr/>
            </p:nvSpPr>
            <p:spPr>
              <a:xfrm>
                <a:off x="732820" y="4499858"/>
                <a:ext cx="3459877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1510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31510" y="483"/>
                    </a:lnTo>
                    <a:lnTo>
                      <a:pt x="315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1596;p59">
                <a:extLst>
                  <a:ext uri="{FF2B5EF4-FFF2-40B4-BE49-F238E27FC236}">
                    <a16:creationId xmlns:a16="http://schemas.microsoft.com/office/drawing/2014/main" id="{9F8FA786-A750-F51B-AB6C-C5286022F311}"/>
                  </a:ext>
                </a:extLst>
              </p:cNvPr>
              <p:cNvSpPr/>
              <p:nvPr/>
            </p:nvSpPr>
            <p:spPr>
              <a:xfrm>
                <a:off x="732820" y="4546304"/>
                <a:ext cx="3459877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1510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31510" y="66"/>
                    </a:lnTo>
                    <a:lnTo>
                      <a:pt x="3151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1597;p59">
                <a:extLst>
                  <a:ext uri="{FF2B5EF4-FFF2-40B4-BE49-F238E27FC236}">
                    <a16:creationId xmlns:a16="http://schemas.microsoft.com/office/drawing/2014/main" id="{172167ED-710D-3B0E-20C0-3CA90B4643C4}"/>
                  </a:ext>
                </a:extLst>
              </p:cNvPr>
              <p:cNvSpPr/>
              <p:nvPr/>
            </p:nvSpPr>
            <p:spPr>
              <a:xfrm>
                <a:off x="695597" y="4552234"/>
                <a:ext cx="3535091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2195" h="484" extrusionOk="0">
                    <a:moveTo>
                      <a:pt x="0" y="0"/>
                    </a:moveTo>
                    <a:lnTo>
                      <a:pt x="0" y="483"/>
                    </a:lnTo>
                    <a:lnTo>
                      <a:pt x="32194" y="483"/>
                    </a:lnTo>
                    <a:lnTo>
                      <a:pt x="3219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1598;p59">
                <a:extLst>
                  <a:ext uri="{FF2B5EF4-FFF2-40B4-BE49-F238E27FC236}">
                    <a16:creationId xmlns:a16="http://schemas.microsoft.com/office/drawing/2014/main" id="{E833EB2F-7C88-22CF-EA84-1218845ECDB7}"/>
                  </a:ext>
                </a:extLst>
              </p:cNvPr>
              <p:cNvSpPr/>
              <p:nvPr/>
            </p:nvSpPr>
            <p:spPr>
              <a:xfrm>
                <a:off x="695597" y="4598022"/>
                <a:ext cx="3535091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2195" h="67" extrusionOk="0">
                    <a:moveTo>
                      <a:pt x="0" y="1"/>
                    </a:moveTo>
                    <a:lnTo>
                      <a:pt x="0" y="66"/>
                    </a:lnTo>
                    <a:lnTo>
                      <a:pt x="32194" y="66"/>
                    </a:lnTo>
                    <a:lnTo>
                      <a:pt x="3219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1599;p59">
                <a:extLst>
                  <a:ext uri="{FF2B5EF4-FFF2-40B4-BE49-F238E27FC236}">
                    <a16:creationId xmlns:a16="http://schemas.microsoft.com/office/drawing/2014/main" id="{5A8C2C98-1406-F419-DBF3-B3E67F650E54}"/>
                  </a:ext>
                </a:extLst>
              </p:cNvPr>
              <p:cNvSpPr/>
              <p:nvPr/>
            </p:nvSpPr>
            <p:spPr>
              <a:xfrm>
                <a:off x="541762" y="1074100"/>
                <a:ext cx="3842758" cy="1297646"/>
              </a:xfrm>
              <a:custGeom>
                <a:avLst/>
                <a:gdLst/>
                <a:ahLst/>
                <a:cxnLst/>
                <a:rect l="l" t="t" r="r" b="b"/>
                <a:pathLst>
                  <a:path w="34997" h="11818" extrusionOk="0">
                    <a:moveTo>
                      <a:pt x="17498" y="1"/>
                    </a:moveTo>
                    <a:lnTo>
                      <a:pt x="0" y="11817"/>
                    </a:lnTo>
                    <a:lnTo>
                      <a:pt x="34996" y="11817"/>
                    </a:lnTo>
                    <a:lnTo>
                      <a:pt x="1749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1600;p59">
                <a:extLst>
                  <a:ext uri="{FF2B5EF4-FFF2-40B4-BE49-F238E27FC236}">
                    <a16:creationId xmlns:a16="http://schemas.microsoft.com/office/drawing/2014/main" id="{8CD2C14D-F8B7-2F06-358E-93893C1670DC}"/>
                  </a:ext>
                </a:extLst>
              </p:cNvPr>
              <p:cNvSpPr/>
              <p:nvPr/>
            </p:nvSpPr>
            <p:spPr>
              <a:xfrm>
                <a:off x="1034010" y="1256154"/>
                <a:ext cx="2857610" cy="965054"/>
              </a:xfrm>
              <a:custGeom>
                <a:avLst/>
                <a:gdLst/>
                <a:ahLst/>
                <a:cxnLst/>
                <a:rect l="l" t="t" r="r" b="b"/>
                <a:pathLst>
                  <a:path w="26025" h="8789" extrusionOk="0">
                    <a:moveTo>
                      <a:pt x="13015" y="0"/>
                    </a:moveTo>
                    <a:lnTo>
                      <a:pt x="0" y="8788"/>
                    </a:lnTo>
                    <a:lnTo>
                      <a:pt x="26024" y="8788"/>
                    </a:lnTo>
                    <a:lnTo>
                      <a:pt x="1301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1601;p59">
                <a:extLst>
                  <a:ext uri="{FF2B5EF4-FFF2-40B4-BE49-F238E27FC236}">
                    <a16:creationId xmlns:a16="http://schemas.microsoft.com/office/drawing/2014/main" id="{973D1976-0E6A-B570-FA9D-894E768ED999}"/>
                  </a:ext>
                </a:extLst>
              </p:cNvPr>
              <p:cNvSpPr/>
              <p:nvPr/>
            </p:nvSpPr>
            <p:spPr>
              <a:xfrm>
                <a:off x="1034010" y="1256154"/>
                <a:ext cx="2857610" cy="965054"/>
              </a:xfrm>
              <a:custGeom>
                <a:avLst/>
                <a:gdLst/>
                <a:ahLst/>
                <a:cxnLst/>
                <a:rect l="l" t="t" r="r" b="b"/>
                <a:pathLst>
                  <a:path w="26025" h="8789" extrusionOk="0">
                    <a:moveTo>
                      <a:pt x="13015" y="0"/>
                    </a:moveTo>
                    <a:lnTo>
                      <a:pt x="0" y="8788"/>
                    </a:lnTo>
                    <a:lnTo>
                      <a:pt x="597" y="8788"/>
                    </a:lnTo>
                    <a:lnTo>
                      <a:pt x="13015" y="406"/>
                    </a:lnTo>
                    <a:lnTo>
                      <a:pt x="25428" y="8788"/>
                    </a:lnTo>
                    <a:lnTo>
                      <a:pt x="26024" y="8788"/>
                    </a:lnTo>
                    <a:lnTo>
                      <a:pt x="13015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1602;p59">
                <a:extLst>
                  <a:ext uri="{FF2B5EF4-FFF2-40B4-BE49-F238E27FC236}">
                    <a16:creationId xmlns:a16="http://schemas.microsoft.com/office/drawing/2014/main" id="{2313D7D9-27F7-A74A-499E-ED16B2C62CC1}"/>
                  </a:ext>
                </a:extLst>
              </p:cNvPr>
              <p:cNvSpPr/>
              <p:nvPr/>
            </p:nvSpPr>
            <p:spPr>
              <a:xfrm>
                <a:off x="2051119" y="1485424"/>
                <a:ext cx="847675" cy="658266"/>
              </a:xfrm>
              <a:custGeom>
                <a:avLst/>
                <a:gdLst/>
                <a:ahLst/>
                <a:cxnLst/>
                <a:rect l="l" t="t" r="r" b="b"/>
                <a:pathLst>
                  <a:path w="7720" h="5995" extrusionOk="0">
                    <a:moveTo>
                      <a:pt x="3863" y="0"/>
                    </a:moveTo>
                    <a:cubicBezTo>
                      <a:pt x="1648" y="0"/>
                      <a:pt x="0" y="2390"/>
                      <a:pt x="1350" y="4727"/>
                    </a:cubicBezTo>
                    <a:cubicBezTo>
                      <a:pt x="1540" y="5049"/>
                      <a:pt x="1809" y="5317"/>
                      <a:pt x="2125" y="5508"/>
                    </a:cubicBezTo>
                    <a:cubicBezTo>
                      <a:pt x="2711" y="5845"/>
                      <a:pt x="3300" y="5995"/>
                      <a:pt x="3854" y="5995"/>
                    </a:cubicBezTo>
                    <a:cubicBezTo>
                      <a:pt x="6070" y="5995"/>
                      <a:pt x="7719" y="3600"/>
                      <a:pt x="6370" y="1263"/>
                    </a:cubicBezTo>
                    <a:cubicBezTo>
                      <a:pt x="6179" y="947"/>
                      <a:pt x="5910" y="678"/>
                      <a:pt x="5594" y="488"/>
                    </a:cubicBezTo>
                    <a:cubicBezTo>
                      <a:pt x="5007" y="150"/>
                      <a:pt x="4417" y="0"/>
                      <a:pt x="3863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1603;p59">
                <a:extLst>
                  <a:ext uri="{FF2B5EF4-FFF2-40B4-BE49-F238E27FC236}">
                    <a16:creationId xmlns:a16="http://schemas.microsoft.com/office/drawing/2014/main" id="{DDACC74D-096A-C5CC-AA82-F1306214897F}"/>
                  </a:ext>
                </a:extLst>
              </p:cNvPr>
              <p:cNvSpPr/>
              <p:nvPr/>
            </p:nvSpPr>
            <p:spPr>
              <a:xfrm>
                <a:off x="2051009" y="1466428"/>
                <a:ext cx="847675" cy="658376"/>
              </a:xfrm>
              <a:custGeom>
                <a:avLst/>
                <a:gdLst/>
                <a:ahLst/>
                <a:cxnLst/>
                <a:rect l="l" t="t" r="r" b="b"/>
                <a:pathLst>
                  <a:path w="7720" h="5996" extrusionOk="0">
                    <a:moveTo>
                      <a:pt x="3866" y="1"/>
                    </a:moveTo>
                    <a:cubicBezTo>
                      <a:pt x="1650" y="1"/>
                      <a:pt x="1" y="2395"/>
                      <a:pt x="1351" y="4733"/>
                    </a:cubicBezTo>
                    <a:cubicBezTo>
                      <a:pt x="1541" y="5055"/>
                      <a:pt x="1810" y="5323"/>
                      <a:pt x="2126" y="5508"/>
                    </a:cubicBezTo>
                    <a:cubicBezTo>
                      <a:pt x="2713" y="5846"/>
                      <a:pt x="3303" y="5995"/>
                      <a:pt x="3857" y="5995"/>
                    </a:cubicBezTo>
                    <a:cubicBezTo>
                      <a:pt x="6072" y="5995"/>
                      <a:pt x="7720" y="3605"/>
                      <a:pt x="6371" y="1269"/>
                    </a:cubicBezTo>
                    <a:cubicBezTo>
                      <a:pt x="6180" y="947"/>
                      <a:pt x="5911" y="679"/>
                      <a:pt x="5595" y="488"/>
                    </a:cubicBezTo>
                    <a:cubicBezTo>
                      <a:pt x="5009" y="150"/>
                      <a:pt x="4420" y="1"/>
                      <a:pt x="38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1604;p59">
                <a:extLst>
                  <a:ext uri="{FF2B5EF4-FFF2-40B4-BE49-F238E27FC236}">
                    <a16:creationId xmlns:a16="http://schemas.microsoft.com/office/drawing/2014/main" id="{6C131D3D-A01A-1BB7-CF5E-CD698190F744}"/>
                  </a:ext>
                </a:extLst>
              </p:cNvPr>
              <p:cNvSpPr/>
              <p:nvPr/>
            </p:nvSpPr>
            <p:spPr>
              <a:xfrm>
                <a:off x="3891643" y="625523"/>
                <a:ext cx="501677" cy="241615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1605;p59">
                <a:extLst>
                  <a:ext uri="{FF2B5EF4-FFF2-40B4-BE49-F238E27FC236}">
                    <a16:creationId xmlns:a16="http://schemas.microsoft.com/office/drawing/2014/main" id="{902D96E9-87B3-BD2A-F54E-39B677BD840B}"/>
                  </a:ext>
                </a:extLst>
              </p:cNvPr>
              <p:cNvSpPr/>
              <p:nvPr/>
            </p:nvSpPr>
            <p:spPr>
              <a:xfrm>
                <a:off x="631017" y="1439888"/>
                <a:ext cx="438152" cy="396326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5022" extrusionOk="0">
                    <a:moveTo>
                      <a:pt x="2386" y="1"/>
                    </a:moveTo>
                    <a:cubicBezTo>
                      <a:pt x="2386" y="7"/>
                      <a:pt x="1" y="2159"/>
                      <a:pt x="1342" y="4353"/>
                    </a:cubicBezTo>
                    <a:cubicBezTo>
                      <a:pt x="1342" y="4353"/>
                      <a:pt x="2052" y="5021"/>
                      <a:pt x="3210" y="5021"/>
                    </a:cubicBezTo>
                    <a:cubicBezTo>
                      <a:pt x="3863" y="5021"/>
                      <a:pt x="4659" y="4809"/>
                      <a:pt x="5551" y="4144"/>
                    </a:cubicBezTo>
                    <a:cubicBezTo>
                      <a:pt x="5551" y="4144"/>
                      <a:pt x="3280" y="3125"/>
                      <a:pt x="23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1606;p59">
                <a:extLst>
                  <a:ext uri="{FF2B5EF4-FFF2-40B4-BE49-F238E27FC236}">
                    <a16:creationId xmlns:a16="http://schemas.microsoft.com/office/drawing/2014/main" id="{C05B50E0-20DD-D545-237F-887BEA5DB7AE}"/>
                  </a:ext>
                </a:extLst>
              </p:cNvPr>
              <p:cNvSpPr/>
              <p:nvPr/>
            </p:nvSpPr>
            <p:spPr>
              <a:xfrm rot="3198188">
                <a:off x="4384520" y="3032808"/>
                <a:ext cx="501680" cy="241616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171;p32">
            <a:extLst>
              <a:ext uri="{FF2B5EF4-FFF2-40B4-BE49-F238E27FC236}">
                <a16:creationId xmlns:a16="http://schemas.microsoft.com/office/drawing/2014/main" id="{66252057-CF3A-1AEA-42C3-A55630483225}"/>
              </a:ext>
            </a:extLst>
          </p:cNvPr>
          <p:cNvSpPr/>
          <p:nvPr/>
        </p:nvSpPr>
        <p:spPr>
          <a:xfrm>
            <a:off x="5387070" y="2208712"/>
            <a:ext cx="5842744" cy="1445251"/>
          </a:xfrm>
          <a:prstGeom prst="roundRect">
            <a:avLst>
              <a:gd name="adj" fmla="val 50000"/>
            </a:avLst>
          </a:prstGeom>
          <a:solidFill>
            <a:srgbClr val="7BA69D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bg1"/>
                </a:solidFill>
                <a:latin typeface="Cooper Black" panose="0208090404030B020404" pitchFamily="18" charset="77"/>
              </a:rPr>
              <a:t>Lembaga </a:t>
            </a:r>
            <a:r>
              <a:rPr lang="en-US" sz="3200" err="1">
                <a:solidFill>
                  <a:schemeClr val="bg1"/>
                </a:solidFill>
                <a:latin typeface="Cooper Black" panose="0208090404030B020404" pitchFamily="18" charset="77"/>
              </a:rPr>
              <a:t>Penyelenggara</a:t>
            </a:r>
            <a:r>
              <a:rPr lang="en-US" sz="3200">
                <a:solidFill>
                  <a:schemeClr val="bg1"/>
                </a:solidFill>
                <a:latin typeface="Cooper Black" panose="0208090404030B020404" pitchFamily="18" charset="77"/>
              </a:rPr>
              <a:t> Negara</a:t>
            </a:r>
            <a:endParaRPr sz="320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4948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BE7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A8B15C49-9C4F-6EEC-CF95-37D363A619DC}"/>
              </a:ext>
            </a:extLst>
          </p:cNvPr>
          <p:cNvSpPr/>
          <p:nvPr/>
        </p:nvSpPr>
        <p:spPr>
          <a:xfrm>
            <a:off x="1041727" y="1269955"/>
            <a:ext cx="6710708" cy="3784457"/>
          </a:xfrm>
          <a:prstGeom prst="roundRect">
            <a:avLst>
              <a:gd name="adj" fmla="val 8935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C69806E-D066-FA56-F989-CB811695BCBD}"/>
              </a:ext>
            </a:extLst>
          </p:cNvPr>
          <p:cNvSpPr txBox="1"/>
          <p:nvPr/>
        </p:nvSpPr>
        <p:spPr>
          <a:xfrm>
            <a:off x="1298961" y="1307087"/>
            <a:ext cx="610926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UU RI No. 28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Tahun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1999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menyatakan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bahwa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penyelenggara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negara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adalah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pejabat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negara yang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menjalankan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fungsi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eksekutif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,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legislatif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,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atau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yudikatif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, dan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pejabat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lain yang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fungsi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dan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tugas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pokoknya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berkaitan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dengan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penyelenggaraan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negara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sesuai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dengan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ketentuan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peraturan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perundang-undangan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yang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berlaku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. Lembaga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eksekutif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,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legislatif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, dan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yudikatif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merupakan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bagian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dari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doktrin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trias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politika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.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Menurut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Miriam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Budiardjo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,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trias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politika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merupakan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suatu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prinsip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normatif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yang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menegaskan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bahwa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fungsi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kekuasaan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negara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sebaiknya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tidak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diserahkan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kepada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orang yang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sama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agar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penyalahgunaan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kekuasaan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oleh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pihak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yang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berkuasa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dapat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dicegah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effectLst/>
                <a:latin typeface="Abadi" panose="020B0604020104020204" pitchFamily="34" charset="0"/>
                <a:ea typeface="Cambria Math" panose="02040503050406030204" pitchFamily="18" charset="0"/>
                <a:cs typeface="Quire Sans" panose="020B0502040400020003" pitchFamily="34" charset="0"/>
              </a:rPr>
              <a:t>. </a:t>
            </a:r>
            <a:endParaRPr lang="en-US" dirty="0">
              <a:solidFill>
                <a:schemeClr val="tx2">
                  <a:lumMod val="50000"/>
                </a:schemeClr>
              </a:solidFill>
              <a:latin typeface="Abadi" panose="020B0604020104020204" pitchFamily="34" charset="0"/>
              <a:ea typeface="Cambria Math" panose="02040503050406030204" pitchFamily="18" charset="0"/>
              <a:cs typeface="Quire Sans" panose="020B0502040400020003" pitchFamily="34" charset="0"/>
            </a:endParaRPr>
          </a:p>
        </p:txBody>
      </p:sp>
      <p:grpSp>
        <p:nvGrpSpPr>
          <p:cNvPr id="3" name="Google Shape;1100;p50">
            <a:extLst>
              <a:ext uri="{FF2B5EF4-FFF2-40B4-BE49-F238E27FC236}">
                <a16:creationId xmlns:a16="http://schemas.microsoft.com/office/drawing/2014/main" id="{20C25E40-D7AC-797E-2A27-6F22F328907B}"/>
              </a:ext>
            </a:extLst>
          </p:cNvPr>
          <p:cNvGrpSpPr/>
          <p:nvPr/>
        </p:nvGrpSpPr>
        <p:grpSpPr>
          <a:xfrm>
            <a:off x="7752435" y="3282141"/>
            <a:ext cx="3013420" cy="2739670"/>
            <a:chOff x="6113525" y="2551037"/>
            <a:chExt cx="2840246" cy="2226338"/>
          </a:xfrm>
        </p:grpSpPr>
        <p:sp>
          <p:nvSpPr>
            <p:cNvPr id="4" name="Google Shape;1101;p50">
              <a:extLst>
                <a:ext uri="{FF2B5EF4-FFF2-40B4-BE49-F238E27FC236}">
                  <a16:creationId xmlns:a16="http://schemas.microsoft.com/office/drawing/2014/main" id="{5F0DB859-4CDC-5CBA-61BA-CE08129736AD}"/>
                </a:ext>
              </a:extLst>
            </p:cNvPr>
            <p:cNvSpPr/>
            <p:nvPr/>
          </p:nvSpPr>
          <p:spPr>
            <a:xfrm>
              <a:off x="6113525" y="4608500"/>
              <a:ext cx="2787691" cy="168875"/>
            </a:xfrm>
            <a:custGeom>
              <a:avLst/>
              <a:gdLst/>
              <a:ahLst/>
              <a:cxnLst/>
              <a:rect l="l" t="t" r="r" b="b"/>
              <a:pathLst>
                <a:path w="17929" h="925" extrusionOk="0">
                  <a:moveTo>
                    <a:pt x="8961" y="1"/>
                  </a:moveTo>
                  <a:cubicBezTo>
                    <a:pt x="4013" y="1"/>
                    <a:pt x="1" y="209"/>
                    <a:pt x="1" y="466"/>
                  </a:cubicBezTo>
                  <a:cubicBezTo>
                    <a:pt x="1" y="722"/>
                    <a:pt x="4013" y="925"/>
                    <a:pt x="8961" y="925"/>
                  </a:cubicBezTo>
                  <a:cubicBezTo>
                    <a:pt x="13916" y="925"/>
                    <a:pt x="17928" y="722"/>
                    <a:pt x="17928" y="466"/>
                  </a:cubicBezTo>
                  <a:cubicBezTo>
                    <a:pt x="17928" y="209"/>
                    <a:pt x="13916" y="1"/>
                    <a:pt x="8961" y="1"/>
                  </a:cubicBezTo>
                  <a:close/>
                </a:path>
              </a:pathLst>
            </a:custGeom>
            <a:solidFill>
              <a:srgbClr val="434343">
                <a:alpha val="29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" name="Google Shape;1102;p50">
              <a:extLst>
                <a:ext uri="{FF2B5EF4-FFF2-40B4-BE49-F238E27FC236}">
                  <a16:creationId xmlns:a16="http://schemas.microsoft.com/office/drawing/2014/main" id="{D9A26194-C0AB-65FF-0F56-C9ACD46D1081}"/>
                </a:ext>
              </a:extLst>
            </p:cNvPr>
            <p:cNvGrpSpPr/>
            <p:nvPr/>
          </p:nvGrpSpPr>
          <p:grpSpPr>
            <a:xfrm>
              <a:off x="6211851" y="2551037"/>
              <a:ext cx="2741920" cy="2134502"/>
              <a:chOff x="6328726" y="268400"/>
              <a:chExt cx="1863097" cy="1450168"/>
            </a:xfrm>
          </p:grpSpPr>
          <p:sp>
            <p:nvSpPr>
              <p:cNvPr id="6" name="Google Shape;1103;p50">
                <a:extLst>
                  <a:ext uri="{FF2B5EF4-FFF2-40B4-BE49-F238E27FC236}">
                    <a16:creationId xmlns:a16="http://schemas.microsoft.com/office/drawing/2014/main" id="{D6DD167A-C771-7A95-BB55-D69200DB651B}"/>
                  </a:ext>
                </a:extLst>
              </p:cNvPr>
              <p:cNvSpPr/>
              <p:nvPr/>
            </p:nvSpPr>
            <p:spPr>
              <a:xfrm>
                <a:off x="7246326" y="450597"/>
                <a:ext cx="869827" cy="133412"/>
              </a:xfrm>
              <a:custGeom>
                <a:avLst/>
                <a:gdLst/>
                <a:ahLst/>
                <a:cxnLst/>
                <a:rect l="l" t="t" r="r" b="b"/>
                <a:pathLst>
                  <a:path w="11162" h="1712" extrusionOk="0">
                    <a:moveTo>
                      <a:pt x="3126" y="1"/>
                    </a:moveTo>
                    <a:cubicBezTo>
                      <a:pt x="2077" y="1"/>
                      <a:pt x="1062" y="103"/>
                      <a:pt x="0" y="262"/>
                    </a:cubicBezTo>
                    <a:lnTo>
                      <a:pt x="167" y="1711"/>
                    </a:lnTo>
                    <a:cubicBezTo>
                      <a:pt x="167" y="1711"/>
                      <a:pt x="1049" y="1086"/>
                      <a:pt x="3184" y="1086"/>
                    </a:cubicBezTo>
                    <a:cubicBezTo>
                      <a:pt x="3507" y="1086"/>
                      <a:pt x="3858" y="1100"/>
                      <a:pt x="4239" y="1133"/>
                    </a:cubicBezTo>
                    <a:cubicBezTo>
                      <a:pt x="5184" y="1217"/>
                      <a:pt x="6318" y="1285"/>
                      <a:pt x="7379" y="1285"/>
                    </a:cubicBezTo>
                    <a:cubicBezTo>
                      <a:pt x="9403" y="1285"/>
                      <a:pt x="11162" y="1038"/>
                      <a:pt x="10833" y="185"/>
                    </a:cubicBezTo>
                    <a:cubicBezTo>
                      <a:pt x="10809" y="124"/>
                      <a:pt x="10754" y="90"/>
                      <a:pt x="10698" y="90"/>
                    </a:cubicBezTo>
                    <a:cubicBezTo>
                      <a:pt x="10655" y="90"/>
                      <a:pt x="10611" y="111"/>
                      <a:pt x="10583" y="155"/>
                    </a:cubicBezTo>
                    <a:cubicBezTo>
                      <a:pt x="10404" y="425"/>
                      <a:pt x="9965" y="857"/>
                      <a:pt x="8984" y="857"/>
                    </a:cubicBezTo>
                    <a:cubicBezTo>
                      <a:pt x="8622" y="857"/>
                      <a:pt x="8186" y="798"/>
                      <a:pt x="7661" y="650"/>
                    </a:cubicBezTo>
                    <a:cubicBezTo>
                      <a:pt x="5966" y="181"/>
                      <a:pt x="4516" y="1"/>
                      <a:pt x="312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1104;p50">
                <a:extLst>
                  <a:ext uri="{FF2B5EF4-FFF2-40B4-BE49-F238E27FC236}">
                    <a16:creationId xmlns:a16="http://schemas.microsoft.com/office/drawing/2014/main" id="{3D7B8DC6-E4EC-5AB4-EBAB-AAD5FF175FDB}"/>
                  </a:ext>
                </a:extLst>
              </p:cNvPr>
              <p:cNvSpPr/>
              <p:nvPr/>
            </p:nvSpPr>
            <p:spPr>
              <a:xfrm>
                <a:off x="6414836" y="471014"/>
                <a:ext cx="844578" cy="222093"/>
              </a:xfrm>
              <a:custGeom>
                <a:avLst/>
                <a:gdLst/>
                <a:ahLst/>
                <a:cxnLst/>
                <a:rect l="l" t="t" r="r" b="b"/>
                <a:pathLst>
                  <a:path w="10838" h="2850" extrusionOk="0">
                    <a:moveTo>
                      <a:pt x="10688" y="0"/>
                    </a:moveTo>
                    <a:cubicBezTo>
                      <a:pt x="8196" y="149"/>
                      <a:pt x="6014" y="537"/>
                      <a:pt x="3277" y="1968"/>
                    </a:cubicBezTo>
                    <a:cubicBezTo>
                      <a:pt x="2509" y="2368"/>
                      <a:pt x="1914" y="2505"/>
                      <a:pt x="1459" y="2505"/>
                    </a:cubicBezTo>
                    <a:cubicBezTo>
                      <a:pt x="859" y="2505"/>
                      <a:pt x="503" y="2267"/>
                      <a:pt x="320" y="2087"/>
                    </a:cubicBezTo>
                    <a:cubicBezTo>
                      <a:pt x="292" y="2059"/>
                      <a:pt x="257" y="2046"/>
                      <a:pt x="223" y="2046"/>
                    </a:cubicBezTo>
                    <a:cubicBezTo>
                      <a:pt x="155" y="2046"/>
                      <a:pt x="90" y="2095"/>
                      <a:pt x="82" y="2170"/>
                    </a:cubicBezTo>
                    <a:cubicBezTo>
                      <a:pt x="1" y="2663"/>
                      <a:pt x="490" y="2850"/>
                      <a:pt x="1272" y="2850"/>
                    </a:cubicBezTo>
                    <a:cubicBezTo>
                      <a:pt x="2678" y="2850"/>
                      <a:pt x="5032" y="2246"/>
                      <a:pt x="6729" y="1729"/>
                    </a:cubicBezTo>
                    <a:cubicBezTo>
                      <a:pt x="7925" y="1367"/>
                      <a:pt x="8850" y="1264"/>
                      <a:pt x="9516" y="1264"/>
                    </a:cubicBezTo>
                    <a:cubicBezTo>
                      <a:pt x="10407" y="1264"/>
                      <a:pt x="10837" y="1449"/>
                      <a:pt x="10837" y="1449"/>
                    </a:cubicBezTo>
                    <a:lnTo>
                      <a:pt x="1068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1105;p50">
                <a:extLst>
                  <a:ext uri="{FF2B5EF4-FFF2-40B4-BE49-F238E27FC236}">
                    <a16:creationId xmlns:a16="http://schemas.microsoft.com/office/drawing/2014/main" id="{6871EB36-6373-5DB7-E3B1-A12EEEB26D26}"/>
                  </a:ext>
                </a:extLst>
              </p:cNvPr>
              <p:cNvSpPr/>
              <p:nvPr/>
            </p:nvSpPr>
            <p:spPr>
              <a:xfrm>
                <a:off x="7204011" y="473741"/>
                <a:ext cx="17300" cy="99513"/>
              </a:xfrm>
              <a:custGeom>
                <a:avLst/>
                <a:gdLst/>
                <a:ahLst/>
                <a:cxnLst/>
                <a:rect l="l" t="t" r="r" b="b"/>
                <a:pathLst>
                  <a:path w="222" h="1277" extrusionOk="0">
                    <a:moveTo>
                      <a:pt x="62" y="0"/>
                    </a:moveTo>
                    <a:cubicBezTo>
                      <a:pt x="53" y="0"/>
                      <a:pt x="45" y="2"/>
                      <a:pt x="36" y="7"/>
                    </a:cubicBezTo>
                    <a:lnTo>
                      <a:pt x="1" y="1259"/>
                    </a:lnTo>
                    <a:lnTo>
                      <a:pt x="173" y="1277"/>
                    </a:lnTo>
                    <a:lnTo>
                      <a:pt x="221" y="174"/>
                    </a:lnTo>
                    <a:cubicBezTo>
                      <a:pt x="221" y="174"/>
                      <a:pt x="139" y="0"/>
                      <a:pt x="62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106;p50">
                <a:extLst>
                  <a:ext uri="{FF2B5EF4-FFF2-40B4-BE49-F238E27FC236}">
                    <a16:creationId xmlns:a16="http://schemas.microsoft.com/office/drawing/2014/main" id="{6B8A4F35-B4D1-2C8F-AB93-856F081FCC71}"/>
                  </a:ext>
                </a:extLst>
              </p:cNvPr>
              <p:cNvSpPr/>
              <p:nvPr/>
            </p:nvSpPr>
            <p:spPr>
              <a:xfrm>
                <a:off x="7286303" y="462909"/>
                <a:ext cx="26028" cy="102942"/>
              </a:xfrm>
              <a:custGeom>
                <a:avLst/>
                <a:gdLst/>
                <a:ahLst/>
                <a:cxnLst/>
                <a:rect l="l" t="t" r="r" b="b"/>
                <a:pathLst>
                  <a:path w="334" h="1321" extrusionOk="0">
                    <a:moveTo>
                      <a:pt x="192" y="0"/>
                    </a:moveTo>
                    <a:cubicBezTo>
                      <a:pt x="105" y="0"/>
                      <a:pt x="0" y="212"/>
                      <a:pt x="6" y="218"/>
                    </a:cubicBezTo>
                    <a:lnTo>
                      <a:pt x="143" y="1321"/>
                    </a:lnTo>
                    <a:lnTo>
                      <a:pt x="334" y="1255"/>
                    </a:lnTo>
                    <a:lnTo>
                      <a:pt x="209" y="3"/>
                    </a:lnTo>
                    <a:cubicBezTo>
                      <a:pt x="203" y="1"/>
                      <a:pt x="198" y="0"/>
                      <a:pt x="192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107;p50">
                <a:extLst>
                  <a:ext uri="{FF2B5EF4-FFF2-40B4-BE49-F238E27FC236}">
                    <a16:creationId xmlns:a16="http://schemas.microsoft.com/office/drawing/2014/main" id="{2C08DA45-C91F-4E37-C39A-B926982C9D47}"/>
                  </a:ext>
                </a:extLst>
              </p:cNvPr>
              <p:cNvSpPr/>
              <p:nvPr/>
            </p:nvSpPr>
            <p:spPr>
              <a:xfrm>
                <a:off x="7168710" y="436180"/>
                <a:ext cx="167778" cy="1184342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15198" extrusionOk="0">
                    <a:moveTo>
                      <a:pt x="1139" y="0"/>
                    </a:moveTo>
                    <a:cubicBezTo>
                      <a:pt x="877" y="0"/>
                      <a:pt x="668" y="203"/>
                      <a:pt x="650" y="465"/>
                    </a:cubicBezTo>
                    <a:lnTo>
                      <a:pt x="644" y="644"/>
                    </a:lnTo>
                    <a:lnTo>
                      <a:pt x="638" y="871"/>
                    </a:lnTo>
                    <a:lnTo>
                      <a:pt x="591" y="1926"/>
                    </a:lnTo>
                    <a:lnTo>
                      <a:pt x="203" y="10392"/>
                    </a:lnTo>
                    <a:lnTo>
                      <a:pt x="197" y="10499"/>
                    </a:lnTo>
                    <a:lnTo>
                      <a:pt x="191" y="10666"/>
                    </a:lnTo>
                    <a:lnTo>
                      <a:pt x="179" y="10982"/>
                    </a:lnTo>
                    <a:lnTo>
                      <a:pt x="167" y="11143"/>
                    </a:lnTo>
                    <a:lnTo>
                      <a:pt x="161" y="11256"/>
                    </a:lnTo>
                    <a:lnTo>
                      <a:pt x="30" y="14094"/>
                    </a:lnTo>
                    <a:cubicBezTo>
                      <a:pt x="0" y="14696"/>
                      <a:pt x="477" y="15197"/>
                      <a:pt x="1080" y="15197"/>
                    </a:cubicBezTo>
                    <a:cubicBezTo>
                      <a:pt x="1676" y="15197"/>
                      <a:pt x="2153" y="14696"/>
                      <a:pt x="2141" y="14100"/>
                    </a:cubicBezTo>
                    <a:lnTo>
                      <a:pt x="2039" y="11244"/>
                    </a:lnTo>
                    <a:lnTo>
                      <a:pt x="2033" y="11137"/>
                    </a:lnTo>
                    <a:lnTo>
                      <a:pt x="2022" y="10970"/>
                    </a:lnTo>
                    <a:lnTo>
                      <a:pt x="2010" y="10660"/>
                    </a:lnTo>
                    <a:lnTo>
                      <a:pt x="2004" y="10493"/>
                    </a:lnTo>
                    <a:lnTo>
                      <a:pt x="1992" y="10380"/>
                    </a:lnTo>
                    <a:lnTo>
                      <a:pt x="1676" y="1908"/>
                    </a:lnTo>
                    <a:lnTo>
                      <a:pt x="1634" y="841"/>
                    </a:lnTo>
                    <a:lnTo>
                      <a:pt x="1628" y="632"/>
                    </a:lnTo>
                    <a:lnTo>
                      <a:pt x="1622" y="465"/>
                    </a:lnTo>
                    <a:cubicBezTo>
                      <a:pt x="1616" y="334"/>
                      <a:pt x="1562" y="215"/>
                      <a:pt x="1473" y="137"/>
                    </a:cubicBezTo>
                    <a:cubicBezTo>
                      <a:pt x="1384" y="54"/>
                      <a:pt x="1270" y="0"/>
                      <a:pt x="113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108;p50">
                <a:extLst>
                  <a:ext uri="{FF2B5EF4-FFF2-40B4-BE49-F238E27FC236}">
                    <a16:creationId xmlns:a16="http://schemas.microsoft.com/office/drawing/2014/main" id="{CA58F2B9-80E0-B29C-B032-93E42C1B7F39}"/>
                  </a:ext>
                </a:extLst>
              </p:cNvPr>
              <p:cNvSpPr/>
              <p:nvPr/>
            </p:nvSpPr>
            <p:spPr>
              <a:xfrm>
                <a:off x="7191932" y="268400"/>
                <a:ext cx="129671" cy="118138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1516" extrusionOk="0">
                    <a:moveTo>
                      <a:pt x="829" y="1"/>
                    </a:moveTo>
                    <a:cubicBezTo>
                      <a:pt x="829" y="1"/>
                      <a:pt x="1" y="1515"/>
                      <a:pt x="829" y="1515"/>
                    </a:cubicBezTo>
                    <a:cubicBezTo>
                      <a:pt x="1664" y="1515"/>
                      <a:pt x="829" y="1"/>
                      <a:pt x="8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109;p50">
                <a:extLst>
                  <a:ext uri="{FF2B5EF4-FFF2-40B4-BE49-F238E27FC236}">
                    <a16:creationId xmlns:a16="http://schemas.microsoft.com/office/drawing/2014/main" id="{7D831CE4-A5A3-89E2-606E-C7D04AA4EEC8}"/>
                  </a:ext>
                </a:extLst>
              </p:cNvPr>
              <p:cNvSpPr/>
              <p:nvPr/>
            </p:nvSpPr>
            <p:spPr>
              <a:xfrm>
                <a:off x="7214220" y="297701"/>
                <a:ext cx="85097" cy="76759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985" extrusionOk="0">
                    <a:moveTo>
                      <a:pt x="543" y="1"/>
                    </a:moveTo>
                    <a:cubicBezTo>
                      <a:pt x="543" y="1"/>
                      <a:pt x="1" y="984"/>
                      <a:pt x="543" y="984"/>
                    </a:cubicBezTo>
                    <a:cubicBezTo>
                      <a:pt x="1092" y="984"/>
                      <a:pt x="543" y="1"/>
                      <a:pt x="5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110;p50">
                <a:extLst>
                  <a:ext uri="{FF2B5EF4-FFF2-40B4-BE49-F238E27FC236}">
                    <a16:creationId xmlns:a16="http://schemas.microsoft.com/office/drawing/2014/main" id="{977E10CF-7E28-2264-00C6-3D99C931000A}"/>
                  </a:ext>
                </a:extLst>
              </p:cNvPr>
              <p:cNvSpPr/>
              <p:nvPr/>
            </p:nvSpPr>
            <p:spPr>
              <a:xfrm>
                <a:off x="7217493" y="436647"/>
                <a:ext cx="78161" cy="79954"/>
              </a:xfrm>
              <a:custGeom>
                <a:avLst/>
                <a:gdLst/>
                <a:ahLst/>
                <a:cxnLst/>
                <a:rect l="l" t="t" r="r" b="b"/>
                <a:pathLst>
                  <a:path w="1003" h="1026" extrusionOk="0">
                    <a:moveTo>
                      <a:pt x="507" y="0"/>
                    </a:moveTo>
                    <a:cubicBezTo>
                      <a:pt x="245" y="0"/>
                      <a:pt x="36" y="203"/>
                      <a:pt x="18" y="465"/>
                    </a:cubicBezTo>
                    <a:lnTo>
                      <a:pt x="0" y="877"/>
                    </a:lnTo>
                    <a:cubicBezTo>
                      <a:pt x="138" y="972"/>
                      <a:pt x="305" y="1026"/>
                      <a:pt x="483" y="1026"/>
                    </a:cubicBezTo>
                    <a:cubicBezTo>
                      <a:pt x="686" y="1026"/>
                      <a:pt x="865" y="960"/>
                      <a:pt x="1002" y="847"/>
                    </a:cubicBezTo>
                    <a:lnTo>
                      <a:pt x="990" y="465"/>
                    </a:lnTo>
                    <a:cubicBezTo>
                      <a:pt x="984" y="340"/>
                      <a:pt x="931" y="221"/>
                      <a:pt x="841" y="137"/>
                    </a:cubicBezTo>
                    <a:cubicBezTo>
                      <a:pt x="752" y="54"/>
                      <a:pt x="638" y="0"/>
                      <a:pt x="507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111;p50">
                <a:extLst>
                  <a:ext uri="{FF2B5EF4-FFF2-40B4-BE49-F238E27FC236}">
                    <a16:creationId xmlns:a16="http://schemas.microsoft.com/office/drawing/2014/main" id="{151F1398-6F29-8E8D-2B97-BCA031CF8380}"/>
                  </a:ext>
                </a:extLst>
              </p:cNvPr>
              <p:cNvSpPr/>
              <p:nvPr/>
            </p:nvSpPr>
            <p:spPr>
              <a:xfrm>
                <a:off x="7182815" y="370175"/>
                <a:ext cx="144244" cy="132165"/>
              </a:xfrm>
              <a:custGeom>
                <a:avLst/>
                <a:gdLst/>
                <a:ahLst/>
                <a:cxnLst/>
                <a:rect l="l" t="t" r="r" b="b"/>
                <a:pathLst>
                  <a:path w="1851" h="1696" extrusionOk="0">
                    <a:moveTo>
                      <a:pt x="923" y="1"/>
                    </a:moveTo>
                    <a:cubicBezTo>
                      <a:pt x="413" y="1"/>
                      <a:pt x="1" y="460"/>
                      <a:pt x="94" y="990"/>
                    </a:cubicBezTo>
                    <a:cubicBezTo>
                      <a:pt x="153" y="1342"/>
                      <a:pt x="434" y="1622"/>
                      <a:pt x="785" y="1682"/>
                    </a:cubicBezTo>
                    <a:cubicBezTo>
                      <a:pt x="836" y="1691"/>
                      <a:pt x="886" y="1695"/>
                      <a:pt x="935" y="1695"/>
                    </a:cubicBezTo>
                    <a:cubicBezTo>
                      <a:pt x="1441" y="1695"/>
                      <a:pt x="1850" y="1237"/>
                      <a:pt x="1763" y="710"/>
                    </a:cubicBezTo>
                    <a:cubicBezTo>
                      <a:pt x="1709" y="358"/>
                      <a:pt x="1429" y="72"/>
                      <a:pt x="1066" y="13"/>
                    </a:cubicBezTo>
                    <a:cubicBezTo>
                      <a:pt x="1018" y="5"/>
                      <a:pt x="970" y="1"/>
                      <a:pt x="9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112;p50">
                <a:extLst>
                  <a:ext uri="{FF2B5EF4-FFF2-40B4-BE49-F238E27FC236}">
                    <a16:creationId xmlns:a16="http://schemas.microsoft.com/office/drawing/2014/main" id="{927ED25F-7D4A-ADB4-14CE-44903C5C4607}"/>
                  </a:ext>
                </a:extLst>
              </p:cNvPr>
              <p:cNvSpPr/>
              <p:nvPr/>
            </p:nvSpPr>
            <p:spPr>
              <a:xfrm>
                <a:off x="7217025" y="398541"/>
                <a:ext cx="75823" cy="75823"/>
              </a:xfrm>
              <a:custGeom>
                <a:avLst/>
                <a:gdLst/>
                <a:ahLst/>
                <a:cxnLst/>
                <a:rect l="l" t="t" r="r" b="b"/>
                <a:pathLst>
                  <a:path w="973" h="973" extrusionOk="0">
                    <a:moveTo>
                      <a:pt x="489" y="0"/>
                    </a:moveTo>
                    <a:cubicBezTo>
                      <a:pt x="221" y="0"/>
                      <a:pt x="1" y="215"/>
                      <a:pt x="1" y="483"/>
                    </a:cubicBezTo>
                    <a:cubicBezTo>
                      <a:pt x="1" y="751"/>
                      <a:pt x="221" y="972"/>
                      <a:pt x="489" y="972"/>
                    </a:cubicBezTo>
                    <a:cubicBezTo>
                      <a:pt x="758" y="972"/>
                      <a:pt x="972" y="751"/>
                      <a:pt x="972" y="483"/>
                    </a:cubicBezTo>
                    <a:cubicBezTo>
                      <a:pt x="972" y="215"/>
                      <a:pt x="758" y="0"/>
                      <a:pt x="4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113;p50">
                <a:extLst>
                  <a:ext uri="{FF2B5EF4-FFF2-40B4-BE49-F238E27FC236}">
                    <a16:creationId xmlns:a16="http://schemas.microsoft.com/office/drawing/2014/main" id="{AD40EA54-195D-46BC-5055-411AE4992AC6}"/>
                  </a:ext>
                </a:extLst>
              </p:cNvPr>
              <p:cNvSpPr/>
              <p:nvPr/>
            </p:nvSpPr>
            <p:spPr>
              <a:xfrm>
                <a:off x="7919934" y="538344"/>
                <a:ext cx="66550" cy="66550"/>
              </a:xfrm>
              <a:custGeom>
                <a:avLst/>
                <a:gdLst/>
                <a:ahLst/>
                <a:cxnLst/>
                <a:rect l="l" t="t" r="r" b="b"/>
                <a:pathLst>
                  <a:path w="854" h="854" extrusionOk="0">
                    <a:moveTo>
                      <a:pt x="424" y="102"/>
                    </a:moveTo>
                    <a:cubicBezTo>
                      <a:pt x="603" y="102"/>
                      <a:pt x="752" y="251"/>
                      <a:pt x="752" y="430"/>
                    </a:cubicBezTo>
                    <a:cubicBezTo>
                      <a:pt x="752" y="603"/>
                      <a:pt x="603" y="752"/>
                      <a:pt x="424" y="752"/>
                    </a:cubicBezTo>
                    <a:cubicBezTo>
                      <a:pt x="245" y="752"/>
                      <a:pt x="96" y="603"/>
                      <a:pt x="96" y="430"/>
                    </a:cubicBezTo>
                    <a:cubicBezTo>
                      <a:pt x="96" y="251"/>
                      <a:pt x="245" y="102"/>
                      <a:pt x="424" y="102"/>
                    </a:cubicBezTo>
                    <a:close/>
                    <a:moveTo>
                      <a:pt x="424" y="1"/>
                    </a:moveTo>
                    <a:cubicBezTo>
                      <a:pt x="186" y="1"/>
                      <a:pt x="1" y="198"/>
                      <a:pt x="1" y="430"/>
                    </a:cubicBezTo>
                    <a:cubicBezTo>
                      <a:pt x="1" y="669"/>
                      <a:pt x="198" y="853"/>
                      <a:pt x="424" y="853"/>
                    </a:cubicBezTo>
                    <a:cubicBezTo>
                      <a:pt x="657" y="853"/>
                      <a:pt x="853" y="669"/>
                      <a:pt x="847" y="430"/>
                    </a:cubicBezTo>
                    <a:cubicBezTo>
                      <a:pt x="847" y="186"/>
                      <a:pt x="657" y="1"/>
                      <a:pt x="4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114;p50">
                <a:extLst>
                  <a:ext uri="{FF2B5EF4-FFF2-40B4-BE49-F238E27FC236}">
                    <a16:creationId xmlns:a16="http://schemas.microsoft.com/office/drawing/2014/main" id="{641F71DE-11D5-5190-C9E1-0DCC2D92B8AF}"/>
                  </a:ext>
                </a:extLst>
              </p:cNvPr>
              <p:cNvSpPr/>
              <p:nvPr/>
            </p:nvSpPr>
            <p:spPr>
              <a:xfrm>
                <a:off x="7758780" y="593517"/>
                <a:ext cx="183597" cy="563805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7235" extrusionOk="0">
                    <a:moveTo>
                      <a:pt x="2303" y="1"/>
                    </a:moveTo>
                    <a:cubicBezTo>
                      <a:pt x="2286" y="1"/>
                      <a:pt x="2264" y="12"/>
                      <a:pt x="2254" y="32"/>
                    </a:cubicBezTo>
                    <a:lnTo>
                      <a:pt x="6" y="7175"/>
                    </a:lnTo>
                    <a:cubicBezTo>
                      <a:pt x="0" y="7192"/>
                      <a:pt x="12" y="7222"/>
                      <a:pt x="36" y="7234"/>
                    </a:cubicBezTo>
                    <a:lnTo>
                      <a:pt x="48" y="7234"/>
                    </a:lnTo>
                    <a:cubicBezTo>
                      <a:pt x="72" y="7234"/>
                      <a:pt x="90" y="7216"/>
                      <a:pt x="96" y="7204"/>
                    </a:cubicBezTo>
                    <a:lnTo>
                      <a:pt x="2343" y="62"/>
                    </a:lnTo>
                    <a:cubicBezTo>
                      <a:pt x="2355" y="38"/>
                      <a:pt x="2337" y="8"/>
                      <a:pt x="2313" y="2"/>
                    </a:cubicBezTo>
                    <a:cubicBezTo>
                      <a:pt x="2310" y="1"/>
                      <a:pt x="2307" y="1"/>
                      <a:pt x="2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115;p50">
                <a:extLst>
                  <a:ext uri="{FF2B5EF4-FFF2-40B4-BE49-F238E27FC236}">
                    <a16:creationId xmlns:a16="http://schemas.microsoft.com/office/drawing/2014/main" id="{F9842DFB-2857-E371-A2A9-3CDE67DDF9DC}"/>
                  </a:ext>
                </a:extLst>
              </p:cNvPr>
              <p:cNvSpPr/>
              <p:nvPr/>
            </p:nvSpPr>
            <p:spPr>
              <a:xfrm>
                <a:off x="7961782" y="595388"/>
                <a:ext cx="183597" cy="563338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7229" extrusionOk="0">
                    <a:moveTo>
                      <a:pt x="49" y="1"/>
                    </a:moveTo>
                    <a:cubicBezTo>
                      <a:pt x="45" y="1"/>
                      <a:pt x="40" y="1"/>
                      <a:pt x="36" y="2"/>
                    </a:cubicBezTo>
                    <a:cubicBezTo>
                      <a:pt x="18" y="8"/>
                      <a:pt x="0" y="38"/>
                      <a:pt x="6" y="62"/>
                    </a:cubicBezTo>
                    <a:lnTo>
                      <a:pt x="2260" y="7198"/>
                    </a:lnTo>
                    <a:cubicBezTo>
                      <a:pt x="2266" y="7216"/>
                      <a:pt x="2278" y="7228"/>
                      <a:pt x="2302" y="7228"/>
                    </a:cubicBezTo>
                    <a:lnTo>
                      <a:pt x="2320" y="7228"/>
                    </a:lnTo>
                    <a:cubicBezTo>
                      <a:pt x="2344" y="7222"/>
                      <a:pt x="2355" y="7192"/>
                      <a:pt x="2349" y="7168"/>
                    </a:cubicBezTo>
                    <a:lnTo>
                      <a:pt x="96" y="32"/>
                    </a:lnTo>
                    <a:cubicBezTo>
                      <a:pt x="91" y="12"/>
                      <a:pt x="70" y="1"/>
                      <a:pt x="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116;p50">
                <a:extLst>
                  <a:ext uri="{FF2B5EF4-FFF2-40B4-BE49-F238E27FC236}">
                    <a16:creationId xmlns:a16="http://schemas.microsoft.com/office/drawing/2014/main" id="{751EDA03-44DC-69E7-6D2A-070686E2E43A}"/>
                  </a:ext>
                </a:extLst>
              </p:cNvPr>
              <p:cNvSpPr/>
              <p:nvPr/>
            </p:nvSpPr>
            <p:spPr>
              <a:xfrm>
                <a:off x="7949703" y="597803"/>
                <a:ext cx="7013" cy="559519"/>
              </a:xfrm>
              <a:custGeom>
                <a:avLst/>
                <a:gdLst/>
                <a:ahLst/>
                <a:cxnLst/>
                <a:rect l="l" t="t" r="r" b="b"/>
                <a:pathLst>
                  <a:path w="90" h="7180" extrusionOk="0">
                    <a:moveTo>
                      <a:pt x="42" y="1"/>
                    </a:moveTo>
                    <a:cubicBezTo>
                      <a:pt x="24" y="1"/>
                      <a:pt x="0" y="25"/>
                      <a:pt x="0" y="43"/>
                    </a:cubicBezTo>
                    <a:lnTo>
                      <a:pt x="0" y="7131"/>
                    </a:lnTo>
                    <a:cubicBezTo>
                      <a:pt x="0" y="7155"/>
                      <a:pt x="18" y="7179"/>
                      <a:pt x="42" y="7179"/>
                    </a:cubicBezTo>
                    <a:cubicBezTo>
                      <a:pt x="66" y="7179"/>
                      <a:pt x="90" y="7155"/>
                      <a:pt x="90" y="7131"/>
                    </a:cubicBezTo>
                    <a:lnTo>
                      <a:pt x="90" y="43"/>
                    </a:lnTo>
                    <a:cubicBezTo>
                      <a:pt x="90" y="19"/>
                      <a:pt x="66" y="1"/>
                      <a:pt x="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1117;p50">
                <a:extLst>
                  <a:ext uri="{FF2B5EF4-FFF2-40B4-BE49-F238E27FC236}">
                    <a16:creationId xmlns:a16="http://schemas.microsoft.com/office/drawing/2014/main" id="{C33FBAD7-E14A-77F3-2DEA-F17858928B1E}"/>
                  </a:ext>
                </a:extLst>
              </p:cNvPr>
              <p:cNvSpPr/>
              <p:nvPr/>
            </p:nvSpPr>
            <p:spPr>
              <a:xfrm>
                <a:off x="7714595" y="1132626"/>
                <a:ext cx="477228" cy="196144"/>
              </a:xfrm>
              <a:custGeom>
                <a:avLst/>
                <a:gdLst/>
                <a:ahLst/>
                <a:cxnLst/>
                <a:rect l="l" t="t" r="r" b="b"/>
                <a:pathLst>
                  <a:path w="6124" h="2517" extrusionOk="0">
                    <a:moveTo>
                      <a:pt x="1" y="0"/>
                    </a:moveTo>
                    <a:cubicBezTo>
                      <a:pt x="281" y="1437"/>
                      <a:pt x="1539" y="2516"/>
                      <a:pt x="3059" y="2516"/>
                    </a:cubicBezTo>
                    <a:cubicBezTo>
                      <a:pt x="4579" y="2516"/>
                      <a:pt x="5849" y="1437"/>
                      <a:pt x="61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118;p50">
                <a:extLst>
                  <a:ext uri="{FF2B5EF4-FFF2-40B4-BE49-F238E27FC236}">
                    <a16:creationId xmlns:a16="http://schemas.microsoft.com/office/drawing/2014/main" id="{1BF7EA73-8C0D-9799-BC7D-016523070CA7}"/>
                  </a:ext>
                </a:extLst>
              </p:cNvPr>
              <p:cNvSpPr/>
              <p:nvPr/>
            </p:nvSpPr>
            <p:spPr>
              <a:xfrm>
                <a:off x="7714595" y="1132626"/>
                <a:ext cx="477228" cy="196144"/>
              </a:xfrm>
              <a:custGeom>
                <a:avLst/>
                <a:gdLst/>
                <a:ahLst/>
                <a:cxnLst/>
                <a:rect l="l" t="t" r="r" b="b"/>
                <a:pathLst>
                  <a:path w="6124" h="2517" extrusionOk="0">
                    <a:moveTo>
                      <a:pt x="5295" y="0"/>
                    </a:moveTo>
                    <a:cubicBezTo>
                      <a:pt x="4484" y="823"/>
                      <a:pt x="3626" y="1097"/>
                      <a:pt x="2841" y="1097"/>
                    </a:cubicBezTo>
                    <a:cubicBezTo>
                      <a:pt x="1273" y="1097"/>
                      <a:pt x="1" y="0"/>
                      <a:pt x="1" y="0"/>
                    </a:cubicBezTo>
                    <a:lnTo>
                      <a:pt x="1" y="0"/>
                    </a:lnTo>
                    <a:cubicBezTo>
                      <a:pt x="281" y="1437"/>
                      <a:pt x="1539" y="2516"/>
                      <a:pt x="3059" y="2516"/>
                    </a:cubicBezTo>
                    <a:cubicBezTo>
                      <a:pt x="4579" y="2516"/>
                      <a:pt x="5849" y="1437"/>
                      <a:pt x="6124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119;p50">
                <a:extLst>
                  <a:ext uri="{FF2B5EF4-FFF2-40B4-BE49-F238E27FC236}">
                    <a16:creationId xmlns:a16="http://schemas.microsoft.com/office/drawing/2014/main" id="{F6C04551-36BB-97C8-063E-CB8A30F780BA}"/>
                  </a:ext>
                </a:extLst>
              </p:cNvPr>
              <p:cNvSpPr/>
              <p:nvPr/>
            </p:nvSpPr>
            <p:spPr>
              <a:xfrm>
                <a:off x="6534533" y="678225"/>
                <a:ext cx="66083" cy="66472"/>
              </a:xfrm>
              <a:custGeom>
                <a:avLst/>
                <a:gdLst/>
                <a:ahLst/>
                <a:cxnLst/>
                <a:rect l="l" t="t" r="r" b="b"/>
                <a:pathLst>
                  <a:path w="848" h="853" extrusionOk="0">
                    <a:moveTo>
                      <a:pt x="424" y="96"/>
                    </a:moveTo>
                    <a:cubicBezTo>
                      <a:pt x="603" y="96"/>
                      <a:pt x="752" y="245"/>
                      <a:pt x="752" y="424"/>
                    </a:cubicBezTo>
                    <a:cubicBezTo>
                      <a:pt x="752" y="597"/>
                      <a:pt x="603" y="746"/>
                      <a:pt x="424" y="746"/>
                    </a:cubicBezTo>
                    <a:cubicBezTo>
                      <a:pt x="245" y="746"/>
                      <a:pt x="96" y="597"/>
                      <a:pt x="96" y="424"/>
                    </a:cubicBezTo>
                    <a:cubicBezTo>
                      <a:pt x="96" y="245"/>
                      <a:pt x="245" y="96"/>
                      <a:pt x="424" y="96"/>
                    </a:cubicBezTo>
                    <a:close/>
                    <a:moveTo>
                      <a:pt x="424" y="0"/>
                    </a:moveTo>
                    <a:cubicBezTo>
                      <a:pt x="185" y="0"/>
                      <a:pt x="0" y="197"/>
                      <a:pt x="0" y="430"/>
                    </a:cubicBezTo>
                    <a:cubicBezTo>
                      <a:pt x="0" y="668"/>
                      <a:pt x="191" y="853"/>
                      <a:pt x="424" y="853"/>
                    </a:cubicBezTo>
                    <a:cubicBezTo>
                      <a:pt x="656" y="853"/>
                      <a:pt x="847" y="662"/>
                      <a:pt x="847" y="430"/>
                    </a:cubicBezTo>
                    <a:cubicBezTo>
                      <a:pt x="847" y="191"/>
                      <a:pt x="656" y="0"/>
                      <a:pt x="4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120;p50">
                <a:extLst>
                  <a:ext uri="{FF2B5EF4-FFF2-40B4-BE49-F238E27FC236}">
                    <a16:creationId xmlns:a16="http://schemas.microsoft.com/office/drawing/2014/main" id="{88524281-E4B5-51C1-6CC7-B65F3EBCB746}"/>
                  </a:ext>
                </a:extLst>
              </p:cNvPr>
              <p:cNvSpPr/>
              <p:nvPr/>
            </p:nvSpPr>
            <p:spPr>
              <a:xfrm>
                <a:off x="6372833" y="732931"/>
                <a:ext cx="183597" cy="563728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7234" extrusionOk="0">
                    <a:moveTo>
                      <a:pt x="2307" y="0"/>
                    </a:moveTo>
                    <a:cubicBezTo>
                      <a:pt x="2287" y="0"/>
                      <a:pt x="2265" y="12"/>
                      <a:pt x="2260" y="32"/>
                    </a:cubicBezTo>
                    <a:lnTo>
                      <a:pt x="7" y="7174"/>
                    </a:lnTo>
                    <a:cubicBezTo>
                      <a:pt x="1" y="7192"/>
                      <a:pt x="13" y="7222"/>
                      <a:pt x="36" y="7234"/>
                    </a:cubicBezTo>
                    <a:lnTo>
                      <a:pt x="54" y="7234"/>
                    </a:lnTo>
                    <a:cubicBezTo>
                      <a:pt x="78" y="7234"/>
                      <a:pt x="90" y="7222"/>
                      <a:pt x="96" y="7204"/>
                    </a:cubicBezTo>
                    <a:lnTo>
                      <a:pt x="2350" y="61"/>
                    </a:lnTo>
                    <a:cubicBezTo>
                      <a:pt x="2356" y="38"/>
                      <a:pt x="2344" y="8"/>
                      <a:pt x="2320" y="2"/>
                    </a:cubicBezTo>
                    <a:cubicBezTo>
                      <a:pt x="2316" y="1"/>
                      <a:pt x="2312" y="0"/>
                      <a:pt x="23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121;p50">
                <a:extLst>
                  <a:ext uri="{FF2B5EF4-FFF2-40B4-BE49-F238E27FC236}">
                    <a16:creationId xmlns:a16="http://schemas.microsoft.com/office/drawing/2014/main" id="{585E5345-7075-3274-2675-07EDC1317B51}"/>
                  </a:ext>
                </a:extLst>
              </p:cNvPr>
              <p:cNvSpPr/>
              <p:nvPr/>
            </p:nvSpPr>
            <p:spPr>
              <a:xfrm>
                <a:off x="6576380" y="735269"/>
                <a:ext cx="183519" cy="563728"/>
              </a:xfrm>
              <a:custGeom>
                <a:avLst/>
                <a:gdLst/>
                <a:ahLst/>
                <a:cxnLst/>
                <a:rect l="l" t="t" r="r" b="b"/>
                <a:pathLst>
                  <a:path w="2355" h="7234" extrusionOk="0">
                    <a:moveTo>
                      <a:pt x="48" y="0"/>
                    </a:moveTo>
                    <a:cubicBezTo>
                      <a:pt x="44" y="0"/>
                      <a:pt x="40" y="1"/>
                      <a:pt x="36" y="2"/>
                    </a:cubicBezTo>
                    <a:cubicBezTo>
                      <a:pt x="12" y="8"/>
                      <a:pt x="0" y="37"/>
                      <a:pt x="6" y="61"/>
                    </a:cubicBezTo>
                    <a:lnTo>
                      <a:pt x="2254" y="7204"/>
                    </a:lnTo>
                    <a:cubicBezTo>
                      <a:pt x="2266" y="7216"/>
                      <a:pt x="2277" y="7234"/>
                      <a:pt x="2301" y="7234"/>
                    </a:cubicBezTo>
                    <a:lnTo>
                      <a:pt x="2313" y="7234"/>
                    </a:lnTo>
                    <a:cubicBezTo>
                      <a:pt x="2337" y="7222"/>
                      <a:pt x="2355" y="7192"/>
                      <a:pt x="2343" y="7174"/>
                    </a:cubicBezTo>
                    <a:lnTo>
                      <a:pt x="95" y="31"/>
                    </a:lnTo>
                    <a:cubicBezTo>
                      <a:pt x="90" y="12"/>
                      <a:pt x="69" y="0"/>
                      <a:pt x="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122;p50">
                <a:extLst>
                  <a:ext uri="{FF2B5EF4-FFF2-40B4-BE49-F238E27FC236}">
                    <a16:creationId xmlns:a16="http://schemas.microsoft.com/office/drawing/2014/main" id="{762B6DAD-C7E9-EA94-3133-1C06745F7FBC}"/>
                  </a:ext>
                </a:extLst>
              </p:cNvPr>
              <p:cNvSpPr/>
              <p:nvPr/>
            </p:nvSpPr>
            <p:spPr>
              <a:xfrm>
                <a:off x="6563834" y="737217"/>
                <a:ext cx="7013" cy="559442"/>
              </a:xfrm>
              <a:custGeom>
                <a:avLst/>
                <a:gdLst/>
                <a:ahLst/>
                <a:cxnLst/>
                <a:rect l="l" t="t" r="r" b="b"/>
                <a:pathLst>
                  <a:path w="90" h="7179" extrusionOk="0">
                    <a:moveTo>
                      <a:pt x="48" y="1"/>
                    </a:moveTo>
                    <a:cubicBezTo>
                      <a:pt x="24" y="1"/>
                      <a:pt x="0" y="24"/>
                      <a:pt x="0" y="42"/>
                    </a:cubicBezTo>
                    <a:lnTo>
                      <a:pt x="0" y="7131"/>
                    </a:lnTo>
                    <a:cubicBezTo>
                      <a:pt x="0" y="7155"/>
                      <a:pt x="24" y="7179"/>
                      <a:pt x="48" y="7179"/>
                    </a:cubicBezTo>
                    <a:cubicBezTo>
                      <a:pt x="72" y="7179"/>
                      <a:pt x="89" y="7161"/>
                      <a:pt x="89" y="7131"/>
                    </a:cubicBezTo>
                    <a:lnTo>
                      <a:pt x="89" y="42"/>
                    </a:lnTo>
                    <a:cubicBezTo>
                      <a:pt x="89" y="18"/>
                      <a:pt x="66" y="1"/>
                      <a:pt x="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123;p50">
                <a:extLst>
                  <a:ext uri="{FF2B5EF4-FFF2-40B4-BE49-F238E27FC236}">
                    <a16:creationId xmlns:a16="http://schemas.microsoft.com/office/drawing/2014/main" id="{A4457054-29A5-4DD5-1A59-837A3EDB63E5}"/>
                  </a:ext>
                </a:extLst>
              </p:cNvPr>
              <p:cNvSpPr/>
              <p:nvPr/>
            </p:nvSpPr>
            <p:spPr>
              <a:xfrm>
                <a:off x="6328726" y="1272429"/>
                <a:ext cx="477696" cy="196611"/>
              </a:xfrm>
              <a:custGeom>
                <a:avLst/>
                <a:gdLst/>
                <a:ahLst/>
                <a:cxnLst/>
                <a:rect l="l" t="t" r="r" b="b"/>
                <a:pathLst>
                  <a:path w="6130" h="2523" extrusionOk="0">
                    <a:moveTo>
                      <a:pt x="0" y="1"/>
                    </a:moveTo>
                    <a:cubicBezTo>
                      <a:pt x="281" y="1443"/>
                      <a:pt x="1544" y="2523"/>
                      <a:pt x="3065" y="2523"/>
                    </a:cubicBezTo>
                    <a:cubicBezTo>
                      <a:pt x="4585" y="2523"/>
                      <a:pt x="5849" y="1443"/>
                      <a:pt x="61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124;p50">
                <a:extLst>
                  <a:ext uri="{FF2B5EF4-FFF2-40B4-BE49-F238E27FC236}">
                    <a16:creationId xmlns:a16="http://schemas.microsoft.com/office/drawing/2014/main" id="{7BF9EECA-F1AD-FA46-7C68-028F898DE562}"/>
                  </a:ext>
                </a:extLst>
              </p:cNvPr>
              <p:cNvSpPr/>
              <p:nvPr/>
            </p:nvSpPr>
            <p:spPr>
              <a:xfrm>
                <a:off x="6328726" y="1272429"/>
                <a:ext cx="477696" cy="196611"/>
              </a:xfrm>
              <a:custGeom>
                <a:avLst/>
                <a:gdLst/>
                <a:ahLst/>
                <a:cxnLst/>
                <a:rect l="l" t="t" r="r" b="b"/>
                <a:pathLst>
                  <a:path w="6130" h="2523" extrusionOk="0">
                    <a:moveTo>
                      <a:pt x="5300" y="1"/>
                    </a:moveTo>
                    <a:cubicBezTo>
                      <a:pt x="4488" y="823"/>
                      <a:pt x="3628" y="1098"/>
                      <a:pt x="2843" y="1098"/>
                    </a:cubicBezTo>
                    <a:cubicBezTo>
                      <a:pt x="1272" y="1098"/>
                      <a:pt x="1" y="1"/>
                      <a:pt x="0" y="1"/>
                    </a:cubicBezTo>
                    <a:lnTo>
                      <a:pt x="0" y="1"/>
                    </a:lnTo>
                    <a:cubicBezTo>
                      <a:pt x="281" y="1443"/>
                      <a:pt x="1544" y="2523"/>
                      <a:pt x="3065" y="2523"/>
                    </a:cubicBezTo>
                    <a:cubicBezTo>
                      <a:pt x="4585" y="2523"/>
                      <a:pt x="5849" y="1443"/>
                      <a:pt x="6129" y="1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125;p50">
                <a:extLst>
                  <a:ext uri="{FF2B5EF4-FFF2-40B4-BE49-F238E27FC236}">
                    <a16:creationId xmlns:a16="http://schemas.microsoft.com/office/drawing/2014/main" id="{A194A695-C240-EC34-54ED-3C7ED7FC621D}"/>
                  </a:ext>
                </a:extLst>
              </p:cNvPr>
              <p:cNvSpPr/>
              <p:nvPr/>
            </p:nvSpPr>
            <p:spPr>
              <a:xfrm>
                <a:off x="7181256" y="1267364"/>
                <a:ext cx="144088" cy="24703"/>
              </a:xfrm>
              <a:custGeom>
                <a:avLst/>
                <a:gdLst/>
                <a:ahLst/>
                <a:cxnLst/>
                <a:rect l="l" t="t" r="r" b="b"/>
                <a:pathLst>
                  <a:path w="1849" h="317" extrusionOk="0">
                    <a:moveTo>
                      <a:pt x="18" y="0"/>
                    </a:moveTo>
                    <a:lnTo>
                      <a:pt x="0" y="316"/>
                    </a:lnTo>
                    <a:lnTo>
                      <a:pt x="1849" y="316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126;p50">
                <a:extLst>
                  <a:ext uri="{FF2B5EF4-FFF2-40B4-BE49-F238E27FC236}">
                    <a16:creationId xmlns:a16="http://schemas.microsoft.com/office/drawing/2014/main" id="{E6A484D8-C824-923A-3163-AE2F38A0BA72}"/>
                  </a:ext>
                </a:extLst>
              </p:cNvPr>
              <p:cNvSpPr/>
              <p:nvPr/>
            </p:nvSpPr>
            <p:spPr>
              <a:xfrm>
                <a:off x="7183127" y="1245933"/>
                <a:ext cx="141283" cy="8962"/>
              </a:xfrm>
              <a:custGeom>
                <a:avLst/>
                <a:gdLst/>
                <a:ahLst/>
                <a:cxnLst/>
                <a:rect l="l" t="t" r="r" b="b"/>
                <a:pathLst>
                  <a:path w="1813" h="115" extrusionOk="0">
                    <a:moveTo>
                      <a:pt x="6" y="1"/>
                    </a:moveTo>
                    <a:lnTo>
                      <a:pt x="0" y="114"/>
                    </a:lnTo>
                    <a:lnTo>
                      <a:pt x="1813" y="114"/>
                    </a:lnTo>
                    <a:lnTo>
                      <a:pt x="180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127;p50">
                <a:extLst>
                  <a:ext uri="{FF2B5EF4-FFF2-40B4-BE49-F238E27FC236}">
                    <a16:creationId xmlns:a16="http://schemas.microsoft.com/office/drawing/2014/main" id="{1B753A59-03F9-2DA9-79AE-6FEE24AFF9ED}"/>
                  </a:ext>
                </a:extLst>
              </p:cNvPr>
              <p:cNvSpPr/>
              <p:nvPr/>
            </p:nvSpPr>
            <p:spPr>
              <a:xfrm>
                <a:off x="7180789" y="1304536"/>
                <a:ext cx="145491" cy="8416"/>
              </a:xfrm>
              <a:custGeom>
                <a:avLst/>
                <a:gdLst/>
                <a:ahLst/>
                <a:cxnLst/>
                <a:rect l="l" t="t" r="r" b="b"/>
                <a:pathLst>
                  <a:path w="1867" h="108" extrusionOk="0">
                    <a:moveTo>
                      <a:pt x="0" y="0"/>
                    </a:moveTo>
                    <a:lnTo>
                      <a:pt x="0" y="107"/>
                    </a:lnTo>
                    <a:lnTo>
                      <a:pt x="1867" y="107"/>
                    </a:lnTo>
                    <a:lnTo>
                      <a:pt x="186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128;p50">
                <a:extLst>
                  <a:ext uri="{FF2B5EF4-FFF2-40B4-BE49-F238E27FC236}">
                    <a16:creationId xmlns:a16="http://schemas.microsoft.com/office/drawing/2014/main" id="{DCDE3810-0D8E-8756-47F1-5DC337A3B770}"/>
                  </a:ext>
                </a:extLst>
              </p:cNvPr>
              <p:cNvSpPr/>
              <p:nvPr/>
            </p:nvSpPr>
            <p:spPr>
              <a:xfrm>
                <a:off x="6751952" y="1534035"/>
                <a:ext cx="1009161" cy="127334"/>
              </a:xfrm>
              <a:custGeom>
                <a:avLst/>
                <a:gdLst/>
                <a:ahLst/>
                <a:cxnLst/>
                <a:rect l="l" t="t" r="r" b="b"/>
                <a:pathLst>
                  <a:path w="12950" h="1634" extrusionOk="0">
                    <a:moveTo>
                      <a:pt x="1634" y="0"/>
                    </a:moveTo>
                    <a:cubicBezTo>
                      <a:pt x="1181" y="0"/>
                      <a:pt x="776" y="179"/>
                      <a:pt x="478" y="477"/>
                    </a:cubicBezTo>
                    <a:cubicBezTo>
                      <a:pt x="239" y="716"/>
                      <a:pt x="78" y="1020"/>
                      <a:pt x="24" y="1371"/>
                    </a:cubicBezTo>
                    <a:cubicBezTo>
                      <a:pt x="13" y="1461"/>
                      <a:pt x="1" y="1538"/>
                      <a:pt x="1" y="1634"/>
                    </a:cubicBezTo>
                    <a:lnTo>
                      <a:pt x="12950" y="1634"/>
                    </a:lnTo>
                    <a:cubicBezTo>
                      <a:pt x="12950" y="1544"/>
                      <a:pt x="12938" y="1455"/>
                      <a:pt x="12932" y="1371"/>
                    </a:cubicBezTo>
                    <a:cubicBezTo>
                      <a:pt x="12813" y="596"/>
                      <a:pt x="12133" y="0"/>
                      <a:pt x="113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129;p50">
                <a:extLst>
                  <a:ext uri="{FF2B5EF4-FFF2-40B4-BE49-F238E27FC236}">
                    <a16:creationId xmlns:a16="http://schemas.microsoft.com/office/drawing/2014/main" id="{A6FC9D5F-5582-BB9F-8F34-A426F54C35C7}"/>
                  </a:ext>
                </a:extLst>
              </p:cNvPr>
              <p:cNvSpPr/>
              <p:nvPr/>
            </p:nvSpPr>
            <p:spPr>
              <a:xfrm>
                <a:off x="6700364" y="1660356"/>
                <a:ext cx="1110467" cy="58212"/>
              </a:xfrm>
              <a:custGeom>
                <a:avLst/>
                <a:gdLst/>
                <a:ahLst/>
                <a:cxnLst/>
                <a:rect l="l" t="t" r="r" b="b"/>
                <a:pathLst>
                  <a:path w="14250" h="747" extrusionOk="0">
                    <a:moveTo>
                      <a:pt x="376" y="1"/>
                    </a:moveTo>
                    <a:cubicBezTo>
                      <a:pt x="168" y="1"/>
                      <a:pt x="1" y="168"/>
                      <a:pt x="1" y="376"/>
                    </a:cubicBezTo>
                    <a:cubicBezTo>
                      <a:pt x="1" y="585"/>
                      <a:pt x="168" y="746"/>
                      <a:pt x="376" y="746"/>
                    </a:cubicBezTo>
                    <a:lnTo>
                      <a:pt x="13880" y="746"/>
                    </a:lnTo>
                    <a:cubicBezTo>
                      <a:pt x="14089" y="746"/>
                      <a:pt x="14250" y="585"/>
                      <a:pt x="14250" y="376"/>
                    </a:cubicBezTo>
                    <a:cubicBezTo>
                      <a:pt x="14250" y="168"/>
                      <a:pt x="14089" y="1"/>
                      <a:pt x="138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130;p50">
                <a:extLst>
                  <a:ext uri="{FF2B5EF4-FFF2-40B4-BE49-F238E27FC236}">
                    <a16:creationId xmlns:a16="http://schemas.microsoft.com/office/drawing/2014/main" id="{4B3903CD-9266-36B2-2176-C4B07AA7297D}"/>
                  </a:ext>
                </a:extLst>
              </p:cNvPr>
              <p:cNvSpPr/>
              <p:nvPr/>
            </p:nvSpPr>
            <p:spPr>
              <a:xfrm>
                <a:off x="6752887" y="1640874"/>
                <a:ext cx="1008694" cy="20495"/>
              </a:xfrm>
              <a:custGeom>
                <a:avLst/>
                <a:gdLst/>
                <a:ahLst/>
                <a:cxnLst/>
                <a:rect l="l" t="t" r="r" b="b"/>
                <a:pathLst>
                  <a:path w="12944" h="263" extrusionOk="0">
                    <a:moveTo>
                      <a:pt x="12" y="0"/>
                    </a:moveTo>
                    <a:lnTo>
                      <a:pt x="1" y="263"/>
                    </a:lnTo>
                    <a:lnTo>
                      <a:pt x="12944" y="263"/>
                    </a:lnTo>
                    <a:cubicBezTo>
                      <a:pt x="12944" y="167"/>
                      <a:pt x="12932" y="84"/>
                      <a:pt x="129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169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BE7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outdoor&#10;&#10;Description automatically generated">
            <a:extLst>
              <a:ext uri="{FF2B5EF4-FFF2-40B4-BE49-F238E27FC236}">
                <a16:creationId xmlns:a16="http://schemas.microsoft.com/office/drawing/2014/main" id="{A6FAA0E6-6021-58E7-F648-69D3CC689C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883" t="-114" r="-37" b="62656"/>
          <a:stretch/>
        </p:blipFill>
        <p:spPr>
          <a:xfrm>
            <a:off x="-107576" y="2215105"/>
            <a:ext cx="12304060" cy="4459900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1625;p47">
            <a:extLst>
              <a:ext uri="{FF2B5EF4-FFF2-40B4-BE49-F238E27FC236}">
                <a16:creationId xmlns:a16="http://schemas.microsoft.com/office/drawing/2014/main" id="{8669CA6C-FE08-FCA1-456A-847730689C36}"/>
              </a:ext>
            </a:extLst>
          </p:cNvPr>
          <p:cNvSpPr/>
          <p:nvPr/>
        </p:nvSpPr>
        <p:spPr>
          <a:xfrm>
            <a:off x="609657" y="720050"/>
            <a:ext cx="513382" cy="517113"/>
          </a:xfrm>
          <a:custGeom>
            <a:avLst/>
            <a:gdLst/>
            <a:ahLst/>
            <a:cxnLst/>
            <a:rect l="l" t="t" r="r" b="b"/>
            <a:pathLst>
              <a:path w="32981" h="37541" extrusionOk="0">
                <a:moveTo>
                  <a:pt x="16481" y="0"/>
                </a:moveTo>
                <a:cubicBezTo>
                  <a:pt x="7775" y="0"/>
                  <a:pt x="1" y="1130"/>
                  <a:pt x="1" y="1130"/>
                </a:cubicBezTo>
                <a:lnTo>
                  <a:pt x="1" y="16361"/>
                </a:lnTo>
                <a:lnTo>
                  <a:pt x="1" y="20486"/>
                </a:lnTo>
                <a:cubicBezTo>
                  <a:pt x="1" y="28636"/>
                  <a:pt x="7755" y="35518"/>
                  <a:pt x="16481" y="37541"/>
                </a:cubicBezTo>
                <a:cubicBezTo>
                  <a:pt x="25226" y="35518"/>
                  <a:pt x="32980" y="28636"/>
                  <a:pt x="32980" y="20486"/>
                </a:cubicBezTo>
                <a:lnTo>
                  <a:pt x="32980" y="16361"/>
                </a:lnTo>
                <a:lnTo>
                  <a:pt x="32980" y="1130"/>
                </a:lnTo>
                <a:cubicBezTo>
                  <a:pt x="32980" y="1130"/>
                  <a:pt x="25206" y="0"/>
                  <a:pt x="16481" y="0"/>
                </a:cubicBezTo>
                <a:close/>
              </a:path>
            </a:pathLst>
          </a:custGeom>
          <a:solidFill>
            <a:schemeClr val="tx2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bg1"/>
                </a:solidFill>
                <a:latin typeface="DM Sans" pitchFamily="2" charset="77"/>
              </a:rPr>
              <a:t>01</a:t>
            </a:r>
            <a:endParaRPr sz="2000" b="1">
              <a:solidFill>
                <a:schemeClr val="bg1"/>
              </a:solidFill>
              <a:latin typeface="DM Sans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65BEA-7E68-0DF3-091D-A8E6B019FEAD}"/>
              </a:ext>
            </a:extLst>
          </p:cNvPr>
          <p:cNvSpPr txBox="1"/>
          <p:nvPr/>
        </p:nvSpPr>
        <p:spPr>
          <a:xfrm>
            <a:off x="1305918" y="748006"/>
            <a:ext cx="2889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>
                <a:solidFill>
                  <a:schemeClr val="bg2">
                    <a:lumMod val="10000"/>
                  </a:schemeClr>
                </a:solidFill>
                <a:latin typeface="DM Sans" pitchFamily="2" charset="77"/>
              </a:rPr>
              <a:t>Kekuasaan Eksekutif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D42819-C24B-D91C-8F1B-762F08239086}"/>
              </a:ext>
            </a:extLst>
          </p:cNvPr>
          <p:cNvSpPr txBox="1"/>
          <p:nvPr/>
        </p:nvSpPr>
        <p:spPr>
          <a:xfrm>
            <a:off x="1305918" y="1237163"/>
            <a:ext cx="47670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Kekuasaan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err="1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eksekutif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dipegang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oleh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presiden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sebagaimana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ditegaskan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dalam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Pasal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4 Ayat (1) UUD NRI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Tahun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1945,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yaitu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“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Presiden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Republik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Indonesia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memegang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kekuasaan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pemerintahan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menurut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Undang-Undang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Dasar”.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Menurut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Pasal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17 UUD NRI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Tahun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1945,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dalam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melaksanakan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tugasnya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sebagai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pemegang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kekuasaan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eksekutif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,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presiden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dibantu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oleh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menteri-menteri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negara yang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diangkat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dan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diberhentikan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oleh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presiden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untuk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membidangi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urusan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tert</a:t>
            </a:r>
            <a:r>
              <a:rPr lang="en-US" err="1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entu</a:t>
            </a:r>
            <a:r>
              <a:rPr lang="en-US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 </a:t>
            </a:r>
            <a:r>
              <a:rPr lang="en-US" err="1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dalam</a:t>
            </a:r>
            <a:r>
              <a:rPr lang="en-US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 </a:t>
            </a:r>
            <a:r>
              <a:rPr lang="en-US" err="1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pemerintahan</a:t>
            </a:r>
            <a:r>
              <a:rPr lang="en-US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.</a:t>
            </a:r>
          </a:p>
        </p:txBody>
      </p:sp>
      <p:sp>
        <p:nvSpPr>
          <p:cNvPr id="6" name="Google Shape;1625;p47">
            <a:extLst>
              <a:ext uri="{FF2B5EF4-FFF2-40B4-BE49-F238E27FC236}">
                <a16:creationId xmlns:a16="http://schemas.microsoft.com/office/drawing/2014/main" id="{F8549ACA-F9DD-B48E-5A8E-00BAC1699953}"/>
              </a:ext>
            </a:extLst>
          </p:cNvPr>
          <p:cNvSpPr/>
          <p:nvPr/>
        </p:nvSpPr>
        <p:spPr>
          <a:xfrm>
            <a:off x="6372352" y="748006"/>
            <a:ext cx="513382" cy="517113"/>
          </a:xfrm>
          <a:custGeom>
            <a:avLst/>
            <a:gdLst/>
            <a:ahLst/>
            <a:cxnLst/>
            <a:rect l="l" t="t" r="r" b="b"/>
            <a:pathLst>
              <a:path w="32981" h="37541" extrusionOk="0">
                <a:moveTo>
                  <a:pt x="16481" y="0"/>
                </a:moveTo>
                <a:cubicBezTo>
                  <a:pt x="7775" y="0"/>
                  <a:pt x="1" y="1130"/>
                  <a:pt x="1" y="1130"/>
                </a:cubicBezTo>
                <a:lnTo>
                  <a:pt x="1" y="16361"/>
                </a:lnTo>
                <a:lnTo>
                  <a:pt x="1" y="20486"/>
                </a:lnTo>
                <a:cubicBezTo>
                  <a:pt x="1" y="28636"/>
                  <a:pt x="7755" y="35518"/>
                  <a:pt x="16481" y="37541"/>
                </a:cubicBezTo>
                <a:cubicBezTo>
                  <a:pt x="25226" y="35518"/>
                  <a:pt x="32980" y="28636"/>
                  <a:pt x="32980" y="20486"/>
                </a:cubicBezTo>
                <a:lnTo>
                  <a:pt x="32980" y="16361"/>
                </a:lnTo>
                <a:lnTo>
                  <a:pt x="32980" y="1130"/>
                </a:lnTo>
                <a:cubicBezTo>
                  <a:pt x="32980" y="1130"/>
                  <a:pt x="25206" y="0"/>
                  <a:pt x="16481" y="0"/>
                </a:cubicBezTo>
                <a:close/>
              </a:path>
            </a:pathLst>
          </a:custGeom>
          <a:solidFill>
            <a:schemeClr val="tx2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bg1"/>
                </a:solidFill>
                <a:latin typeface="DM Sans" pitchFamily="2" charset="77"/>
              </a:rPr>
              <a:t>02</a:t>
            </a:r>
            <a:endParaRPr sz="2000" b="1">
              <a:solidFill>
                <a:schemeClr val="bg1"/>
              </a:solidFill>
              <a:latin typeface="DM Sa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F51328-EABA-C8B3-9F21-957755789E90}"/>
              </a:ext>
            </a:extLst>
          </p:cNvPr>
          <p:cNvSpPr txBox="1"/>
          <p:nvPr/>
        </p:nvSpPr>
        <p:spPr>
          <a:xfrm>
            <a:off x="7056421" y="806507"/>
            <a:ext cx="2889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>
                <a:solidFill>
                  <a:schemeClr val="bg2">
                    <a:lumMod val="10000"/>
                  </a:schemeClr>
                </a:solidFill>
                <a:latin typeface="DM Sans" pitchFamily="2" charset="77"/>
              </a:rPr>
              <a:t>Kekuasaan Legislatif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9F883B-8858-AA6E-7EE2-56E50FB2B84F}"/>
              </a:ext>
            </a:extLst>
          </p:cNvPr>
          <p:cNvSpPr txBox="1"/>
          <p:nvPr/>
        </p:nvSpPr>
        <p:spPr>
          <a:xfrm>
            <a:off x="7056421" y="1206617"/>
            <a:ext cx="4279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Kekuasaan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legislatif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adalah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kekuasaan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untuk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membentuk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undang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-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undang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.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Kekuasaan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ini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dipegang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oleh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Majelis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Permusyawaratan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Rakyat (MPR), Dewan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Perwakilan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Rakyat (DPR), dan Dewan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Perwakilan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Daerah (DPD).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Menurut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UUD NRI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tahun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1945, MPR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terdiri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atas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anggota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DPR dan </a:t>
            </a:r>
            <a:r>
              <a:rPr lang="en-US" sz="1800" err="1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anggota</a:t>
            </a:r>
            <a:r>
              <a:rPr lang="en-US" sz="1800">
                <a:solidFill>
                  <a:schemeClr val="bg2">
                    <a:lumMod val="10000"/>
                  </a:schemeClr>
                </a:solidFill>
                <a:effectLst/>
                <a:latin typeface="Abadi" panose="020B0604020104020204" pitchFamily="34" charset="0"/>
              </a:rPr>
              <a:t> DPD. </a:t>
            </a:r>
            <a:endParaRPr lang="en-US">
              <a:solidFill>
                <a:schemeClr val="bg2">
                  <a:lumMod val="10000"/>
                </a:schemeClr>
              </a:solidFill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01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BE7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&#10;&#10;Description automatically generated">
            <a:extLst>
              <a:ext uri="{FF2B5EF4-FFF2-40B4-BE49-F238E27FC236}">
                <a16:creationId xmlns:a16="http://schemas.microsoft.com/office/drawing/2014/main" id="{35BF2B3F-75DA-81B9-48A4-822B81F34F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883" t="-114" r="-37" b="62656"/>
          <a:stretch/>
        </p:blipFill>
        <p:spPr>
          <a:xfrm>
            <a:off x="-107576" y="2215105"/>
            <a:ext cx="12304060" cy="4459900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1625;p47">
            <a:extLst>
              <a:ext uri="{FF2B5EF4-FFF2-40B4-BE49-F238E27FC236}">
                <a16:creationId xmlns:a16="http://schemas.microsoft.com/office/drawing/2014/main" id="{5C52AF2B-2F34-16EE-73B0-52EDF8E70E5B}"/>
              </a:ext>
            </a:extLst>
          </p:cNvPr>
          <p:cNvSpPr/>
          <p:nvPr/>
        </p:nvSpPr>
        <p:spPr>
          <a:xfrm>
            <a:off x="425403" y="421671"/>
            <a:ext cx="513382" cy="517113"/>
          </a:xfrm>
          <a:custGeom>
            <a:avLst/>
            <a:gdLst/>
            <a:ahLst/>
            <a:cxnLst/>
            <a:rect l="l" t="t" r="r" b="b"/>
            <a:pathLst>
              <a:path w="32981" h="37541" extrusionOk="0">
                <a:moveTo>
                  <a:pt x="16481" y="0"/>
                </a:moveTo>
                <a:cubicBezTo>
                  <a:pt x="7775" y="0"/>
                  <a:pt x="1" y="1130"/>
                  <a:pt x="1" y="1130"/>
                </a:cubicBezTo>
                <a:lnTo>
                  <a:pt x="1" y="16361"/>
                </a:lnTo>
                <a:lnTo>
                  <a:pt x="1" y="20486"/>
                </a:lnTo>
                <a:cubicBezTo>
                  <a:pt x="1" y="28636"/>
                  <a:pt x="7755" y="35518"/>
                  <a:pt x="16481" y="37541"/>
                </a:cubicBezTo>
                <a:cubicBezTo>
                  <a:pt x="25226" y="35518"/>
                  <a:pt x="32980" y="28636"/>
                  <a:pt x="32980" y="20486"/>
                </a:cubicBezTo>
                <a:lnTo>
                  <a:pt x="32980" y="16361"/>
                </a:lnTo>
                <a:lnTo>
                  <a:pt x="32980" y="1130"/>
                </a:lnTo>
                <a:cubicBezTo>
                  <a:pt x="32980" y="1130"/>
                  <a:pt x="25206" y="0"/>
                  <a:pt x="16481" y="0"/>
                </a:cubicBezTo>
                <a:close/>
              </a:path>
            </a:pathLst>
          </a:custGeom>
          <a:solidFill>
            <a:schemeClr val="tx2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chemeClr val="bg1"/>
                </a:solidFill>
                <a:latin typeface="DM Sans" pitchFamily="2" charset="77"/>
              </a:rPr>
              <a:t>03</a:t>
            </a:r>
            <a:endParaRPr sz="1900" b="1">
              <a:solidFill>
                <a:schemeClr val="bg1"/>
              </a:solidFill>
              <a:latin typeface="DM Sans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A51B80-B525-BB65-8FC2-BA10450F1FDB}"/>
              </a:ext>
            </a:extLst>
          </p:cNvPr>
          <p:cNvSpPr txBox="1"/>
          <p:nvPr/>
        </p:nvSpPr>
        <p:spPr>
          <a:xfrm>
            <a:off x="1121664" y="449627"/>
            <a:ext cx="2889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>
                <a:solidFill>
                  <a:schemeClr val="bg2">
                    <a:lumMod val="10000"/>
                  </a:schemeClr>
                </a:solidFill>
                <a:latin typeface="DM Sans" pitchFamily="2" charset="77"/>
              </a:rPr>
              <a:t>Kekuasaan Yudikatif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E81B94-1C33-25A3-6C18-F79E05FA7130}"/>
              </a:ext>
            </a:extLst>
          </p:cNvPr>
          <p:cNvSpPr txBox="1"/>
          <p:nvPr/>
        </p:nvSpPr>
        <p:spPr>
          <a:xfrm>
            <a:off x="1121664" y="1007548"/>
            <a:ext cx="9485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Kekuasaan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yudikatif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atau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kekuasaan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kehakiman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adalah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kekuasaan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untuk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menyelenggarakan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peradilan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guna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menegakkan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hukum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dan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keadilan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Kekuasaan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yudikatif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terdiri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dari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Mahkamah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Agung,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Mahkamah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Konstitusi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Komisi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Yudisial</a:t>
            </a:r>
            <a:r>
              <a:rPr lang="en-US">
                <a:latin typeface="Quire Sans" panose="020B0502040400020003" pitchFamily="34" charset="0"/>
                <a:cs typeface="Quire Sans" panose="020B0502040400020003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56DFC2-1813-97BF-2ACE-AC0A945ED00C}"/>
              </a:ext>
            </a:extLst>
          </p:cNvPr>
          <p:cNvSpPr txBox="1"/>
          <p:nvPr/>
        </p:nvSpPr>
        <p:spPr>
          <a:xfrm>
            <a:off x="1121664" y="2218944"/>
            <a:ext cx="9485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Dalam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buku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i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Checks and Balances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dalam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Sistem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Ketatanegaraan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Indonesia oleh Badan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Pengkajian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MPR RI pada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tahun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2017,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dikatakan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bahwa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amendemen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UUD NRI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Tahun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1945,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sistem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kelembagaan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di Indonesia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berubah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dari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i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distribution of power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menjadi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i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separation of power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Pemisahan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kekuasaan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akan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menciptakan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terjadinya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i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checks and balances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memungkinkan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masing-masing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lembaga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negara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untuk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saling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mengawasi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dan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mengimbangi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kekuasaan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lembaga</a:t>
            </a:r>
            <a:r>
              <a:rPr lang="en-US" sz="180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lainnya</a:t>
            </a:r>
            <a:r>
              <a:rPr lang="en-US">
                <a:latin typeface="Quire Sans" panose="020B0502040400020003" pitchFamily="34" charset="0"/>
                <a:cs typeface="Quire Sans" panose="020B05020404000200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78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CFFDD885-F29D-8F85-66B3-B83F251D61C1}"/>
              </a:ext>
            </a:extLst>
          </p:cNvPr>
          <p:cNvSpPr/>
          <p:nvPr/>
        </p:nvSpPr>
        <p:spPr>
          <a:xfrm>
            <a:off x="0" y="5708497"/>
            <a:ext cx="12192000" cy="11495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" name="Google Shape;1529;p59">
            <a:extLst>
              <a:ext uri="{FF2B5EF4-FFF2-40B4-BE49-F238E27FC236}">
                <a16:creationId xmlns:a16="http://schemas.microsoft.com/office/drawing/2014/main" id="{E883D0C1-E07F-F66A-439B-C5972980D0B9}"/>
              </a:ext>
            </a:extLst>
          </p:cNvPr>
          <p:cNvGrpSpPr/>
          <p:nvPr/>
        </p:nvGrpSpPr>
        <p:grpSpPr>
          <a:xfrm>
            <a:off x="244358" y="1464029"/>
            <a:ext cx="4997684" cy="4558994"/>
            <a:chOff x="223648" y="202852"/>
            <a:chExt cx="4997684" cy="4558994"/>
          </a:xfrm>
        </p:grpSpPr>
        <p:sp>
          <p:nvSpPr>
            <p:cNvPr id="3" name="Google Shape;1530;p59">
              <a:extLst>
                <a:ext uri="{FF2B5EF4-FFF2-40B4-BE49-F238E27FC236}">
                  <a16:creationId xmlns:a16="http://schemas.microsoft.com/office/drawing/2014/main" id="{C67B65BE-DAD2-59BB-7F69-43B377346CC0}"/>
                </a:ext>
              </a:extLst>
            </p:cNvPr>
            <p:cNvSpPr/>
            <p:nvPr/>
          </p:nvSpPr>
          <p:spPr>
            <a:xfrm>
              <a:off x="3729202" y="202852"/>
              <a:ext cx="664633" cy="657800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531;p59">
              <a:extLst>
                <a:ext uri="{FF2B5EF4-FFF2-40B4-BE49-F238E27FC236}">
                  <a16:creationId xmlns:a16="http://schemas.microsoft.com/office/drawing/2014/main" id="{B210D820-71CB-2C62-D66B-AF1D4D0C6468}"/>
                </a:ext>
              </a:extLst>
            </p:cNvPr>
            <p:cNvSpPr/>
            <p:nvPr/>
          </p:nvSpPr>
          <p:spPr>
            <a:xfrm>
              <a:off x="223648" y="919589"/>
              <a:ext cx="770712" cy="863914"/>
            </a:xfrm>
            <a:custGeom>
              <a:avLst/>
              <a:gdLst/>
              <a:ahLst/>
              <a:cxnLst/>
              <a:rect l="l" t="t" r="r" b="b"/>
              <a:pathLst>
                <a:path w="9766" h="10947" extrusionOk="0">
                  <a:moveTo>
                    <a:pt x="7989" y="0"/>
                  </a:moveTo>
                  <a:cubicBezTo>
                    <a:pt x="7989" y="0"/>
                    <a:pt x="0" y="3476"/>
                    <a:pt x="6504" y="10946"/>
                  </a:cubicBezTo>
                  <a:cubicBezTo>
                    <a:pt x="6504" y="10946"/>
                    <a:pt x="5473" y="8436"/>
                    <a:pt x="9766" y="6141"/>
                  </a:cubicBezTo>
                  <a:cubicBezTo>
                    <a:pt x="9766" y="6141"/>
                    <a:pt x="7917" y="2880"/>
                    <a:pt x="79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532;p59">
              <a:extLst>
                <a:ext uri="{FF2B5EF4-FFF2-40B4-BE49-F238E27FC236}">
                  <a16:creationId xmlns:a16="http://schemas.microsoft.com/office/drawing/2014/main" id="{48E89BEB-3A65-C1CE-45A2-EAE41D169972}"/>
                </a:ext>
              </a:extLst>
            </p:cNvPr>
            <p:cNvSpPr/>
            <p:nvPr/>
          </p:nvSpPr>
          <p:spPr>
            <a:xfrm rot="3198188">
              <a:off x="4426711" y="2631568"/>
              <a:ext cx="664636" cy="657803"/>
            </a:xfrm>
            <a:custGeom>
              <a:avLst/>
              <a:gdLst/>
              <a:ahLst/>
              <a:cxnLst/>
              <a:rect l="l" t="t" r="r" b="b"/>
              <a:pathLst>
                <a:path w="7782" h="7702" extrusionOk="0">
                  <a:moveTo>
                    <a:pt x="6112" y="1623"/>
                  </a:moveTo>
                  <a:cubicBezTo>
                    <a:pt x="6112" y="1623"/>
                    <a:pt x="6112" y="1623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12" y="1623"/>
                    <a:pt x="6112" y="1623"/>
                  </a:cubicBezTo>
                  <a:close/>
                  <a:moveTo>
                    <a:pt x="1032" y="1"/>
                  </a:moveTo>
                  <a:cubicBezTo>
                    <a:pt x="1032" y="1"/>
                    <a:pt x="1" y="4037"/>
                    <a:pt x="1909" y="6207"/>
                  </a:cubicBezTo>
                  <a:cubicBezTo>
                    <a:pt x="1909" y="6207"/>
                    <a:pt x="3569" y="7701"/>
                    <a:pt x="5835" y="7701"/>
                  </a:cubicBezTo>
                  <a:cubicBezTo>
                    <a:pt x="6447" y="7701"/>
                    <a:pt x="7102" y="7592"/>
                    <a:pt x="7781" y="7316"/>
                  </a:cubicBezTo>
                  <a:cubicBezTo>
                    <a:pt x="7781" y="7316"/>
                    <a:pt x="5635" y="6499"/>
                    <a:pt x="6112" y="1623"/>
                  </a:cubicBezTo>
                  <a:lnTo>
                    <a:pt x="6112" y="1623"/>
                  </a:lnTo>
                  <a:cubicBezTo>
                    <a:pt x="6112" y="1623"/>
                    <a:pt x="6109" y="1623"/>
                    <a:pt x="6104" y="1623"/>
                  </a:cubicBezTo>
                  <a:cubicBezTo>
                    <a:pt x="5980" y="1623"/>
                    <a:pt x="4400" y="1465"/>
                    <a:pt x="10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" name="Google Shape;1533;p59">
              <a:extLst>
                <a:ext uri="{FF2B5EF4-FFF2-40B4-BE49-F238E27FC236}">
                  <a16:creationId xmlns:a16="http://schemas.microsoft.com/office/drawing/2014/main" id="{1ABC258B-4A7D-25E7-23F7-3468D5CD89E6}"/>
                </a:ext>
              </a:extLst>
            </p:cNvPr>
            <p:cNvGrpSpPr/>
            <p:nvPr/>
          </p:nvGrpSpPr>
          <p:grpSpPr>
            <a:xfrm>
              <a:off x="415379" y="625523"/>
              <a:ext cx="4466743" cy="4136323"/>
              <a:chOff x="415379" y="625523"/>
              <a:chExt cx="4466743" cy="4136323"/>
            </a:xfrm>
          </p:grpSpPr>
          <p:sp>
            <p:nvSpPr>
              <p:cNvPr id="7" name="Google Shape;1534;p59">
                <a:extLst>
                  <a:ext uri="{FF2B5EF4-FFF2-40B4-BE49-F238E27FC236}">
                    <a16:creationId xmlns:a16="http://schemas.microsoft.com/office/drawing/2014/main" id="{36594B6A-C0D9-77CB-1C03-2173E59CD2D7}"/>
                  </a:ext>
                </a:extLst>
              </p:cNvPr>
              <p:cNvSpPr/>
              <p:nvPr/>
            </p:nvSpPr>
            <p:spPr>
              <a:xfrm>
                <a:off x="415379" y="4452093"/>
                <a:ext cx="4094865" cy="309753"/>
              </a:xfrm>
              <a:custGeom>
                <a:avLst/>
                <a:gdLst/>
                <a:ahLst/>
                <a:cxnLst/>
                <a:rect l="l" t="t" r="r" b="b"/>
                <a:pathLst>
                  <a:path w="37293" h="2821" extrusionOk="0">
                    <a:moveTo>
                      <a:pt x="18649" y="0"/>
                    </a:moveTo>
                    <a:cubicBezTo>
                      <a:pt x="8347" y="0"/>
                      <a:pt x="0" y="632"/>
                      <a:pt x="0" y="1407"/>
                    </a:cubicBezTo>
                    <a:cubicBezTo>
                      <a:pt x="0" y="2188"/>
                      <a:pt x="8347" y="2820"/>
                      <a:pt x="18649" y="2820"/>
                    </a:cubicBezTo>
                    <a:cubicBezTo>
                      <a:pt x="28945" y="2820"/>
                      <a:pt x="37292" y="2188"/>
                      <a:pt x="37292" y="1407"/>
                    </a:cubicBezTo>
                    <a:cubicBezTo>
                      <a:pt x="37292" y="632"/>
                      <a:pt x="28945" y="0"/>
                      <a:pt x="1864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1535;p59">
                <a:extLst>
                  <a:ext uri="{FF2B5EF4-FFF2-40B4-BE49-F238E27FC236}">
                    <a16:creationId xmlns:a16="http://schemas.microsoft.com/office/drawing/2014/main" id="{E34CD5A4-56D3-7F81-FC20-C40926EECF4B}"/>
                  </a:ext>
                </a:extLst>
              </p:cNvPr>
              <p:cNvSpPr/>
              <p:nvPr/>
            </p:nvSpPr>
            <p:spPr>
              <a:xfrm>
                <a:off x="857227" y="2371647"/>
                <a:ext cx="3210405" cy="377172"/>
              </a:xfrm>
              <a:custGeom>
                <a:avLst/>
                <a:gdLst/>
                <a:ahLst/>
                <a:cxnLst/>
                <a:rect l="l" t="t" r="r" b="b"/>
                <a:pathLst>
                  <a:path w="29238" h="3435" extrusionOk="0">
                    <a:moveTo>
                      <a:pt x="1" y="0"/>
                    </a:moveTo>
                    <a:lnTo>
                      <a:pt x="1" y="3434"/>
                    </a:lnTo>
                    <a:lnTo>
                      <a:pt x="29238" y="3434"/>
                    </a:lnTo>
                    <a:lnTo>
                      <a:pt x="29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536;p59">
                <a:extLst>
                  <a:ext uri="{FF2B5EF4-FFF2-40B4-BE49-F238E27FC236}">
                    <a16:creationId xmlns:a16="http://schemas.microsoft.com/office/drawing/2014/main" id="{A38ABDC1-74ED-1937-C60D-F08DA1157115}"/>
                  </a:ext>
                </a:extLst>
              </p:cNvPr>
              <p:cNvSpPr/>
              <p:nvPr/>
            </p:nvSpPr>
            <p:spPr>
              <a:xfrm>
                <a:off x="857227" y="2371647"/>
                <a:ext cx="3210405" cy="14494"/>
              </a:xfrm>
              <a:custGeom>
                <a:avLst/>
                <a:gdLst/>
                <a:ahLst/>
                <a:cxnLst/>
                <a:rect l="l" t="t" r="r" b="b"/>
                <a:pathLst>
                  <a:path w="29238" h="132" extrusionOk="0">
                    <a:moveTo>
                      <a:pt x="1" y="0"/>
                    </a:moveTo>
                    <a:lnTo>
                      <a:pt x="1" y="131"/>
                    </a:lnTo>
                    <a:lnTo>
                      <a:pt x="29238" y="131"/>
                    </a:lnTo>
                    <a:lnTo>
                      <a:pt x="292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537;p59">
                <a:extLst>
                  <a:ext uri="{FF2B5EF4-FFF2-40B4-BE49-F238E27FC236}">
                    <a16:creationId xmlns:a16="http://schemas.microsoft.com/office/drawing/2014/main" id="{23BF9EFF-C958-7F41-5FE9-0C2ADEAA0FEC}"/>
                  </a:ext>
                </a:extLst>
              </p:cNvPr>
              <p:cNvSpPr/>
              <p:nvPr/>
            </p:nvSpPr>
            <p:spPr>
              <a:xfrm>
                <a:off x="1020944" y="2748712"/>
                <a:ext cx="51266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563" extrusionOk="0">
                    <a:moveTo>
                      <a:pt x="0" y="0"/>
                    </a:moveTo>
                    <a:lnTo>
                      <a:pt x="0" y="1562"/>
                    </a:lnTo>
                    <a:lnTo>
                      <a:pt x="4668" y="1562"/>
                    </a:lnTo>
                    <a:lnTo>
                      <a:pt x="46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538;p59">
                <a:extLst>
                  <a:ext uri="{FF2B5EF4-FFF2-40B4-BE49-F238E27FC236}">
                    <a16:creationId xmlns:a16="http://schemas.microsoft.com/office/drawing/2014/main" id="{F44DB1A4-A4A5-3C6A-FFDF-4EE33DD246B1}"/>
                  </a:ext>
                </a:extLst>
              </p:cNvPr>
              <p:cNvSpPr/>
              <p:nvPr/>
            </p:nvSpPr>
            <p:spPr>
              <a:xfrm>
                <a:off x="1085069" y="2920225"/>
                <a:ext cx="38441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0" y="120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539;p59">
                <a:extLst>
                  <a:ext uri="{FF2B5EF4-FFF2-40B4-BE49-F238E27FC236}">
                    <a16:creationId xmlns:a16="http://schemas.microsoft.com/office/drawing/2014/main" id="{8AA95B5E-B63A-3531-D453-2B5712B9B39D}"/>
                  </a:ext>
                </a:extLst>
              </p:cNvPr>
              <p:cNvSpPr/>
              <p:nvPr/>
            </p:nvSpPr>
            <p:spPr>
              <a:xfrm>
                <a:off x="1126904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540;p59">
                <a:extLst>
                  <a:ext uri="{FF2B5EF4-FFF2-40B4-BE49-F238E27FC236}">
                    <a16:creationId xmlns:a16="http://schemas.microsoft.com/office/drawing/2014/main" id="{75E33263-C641-9E7C-3C51-7DA9AE7D814A}"/>
                  </a:ext>
                </a:extLst>
              </p:cNvPr>
              <p:cNvSpPr/>
              <p:nvPr/>
            </p:nvSpPr>
            <p:spPr>
              <a:xfrm>
                <a:off x="1174120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541;p59">
                <a:extLst>
                  <a:ext uri="{FF2B5EF4-FFF2-40B4-BE49-F238E27FC236}">
                    <a16:creationId xmlns:a16="http://schemas.microsoft.com/office/drawing/2014/main" id="{AA6FBE2A-401F-A81A-BFAD-7C636F97F023}"/>
                  </a:ext>
                </a:extLst>
              </p:cNvPr>
              <p:cNvSpPr/>
              <p:nvPr/>
            </p:nvSpPr>
            <p:spPr>
              <a:xfrm>
                <a:off x="1222543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42;p59">
                <a:extLst>
                  <a:ext uri="{FF2B5EF4-FFF2-40B4-BE49-F238E27FC236}">
                    <a16:creationId xmlns:a16="http://schemas.microsoft.com/office/drawing/2014/main" id="{F80E7286-AAE8-2D3B-BA0B-6717FC90B0CA}"/>
                  </a:ext>
                </a:extLst>
              </p:cNvPr>
              <p:cNvSpPr/>
              <p:nvPr/>
            </p:nvSpPr>
            <p:spPr>
              <a:xfrm>
                <a:off x="126964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543;p59">
                <a:extLst>
                  <a:ext uri="{FF2B5EF4-FFF2-40B4-BE49-F238E27FC236}">
                    <a16:creationId xmlns:a16="http://schemas.microsoft.com/office/drawing/2014/main" id="{677935DC-D492-31C9-DCB9-C05273EA7CAA}"/>
                  </a:ext>
                </a:extLst>
              </p:cNvPr>
              <p:cNvSpPr/>
              <p:nvPr/>
            </p:nvSpPr>
            <p:spPr>
              <a:xfrm>
                <a:off x="1317413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544;p59">
                <a:extLst>
                  <a:ext uri="{FF2B5EF4-FFF2-40B4-BE49-F238E27FC236}">
                    <a16:creationId xmlns:a16="http://schemas.microsoft.com/office/drawing/2014/main" id="{7503200E-1B16-7406-02A6-7F8FA94176D7}"/>
                  </a:ext>
                </a:extLst>
              </p:cNvPr>
              <p:cNvSpPr/>
              <p:nvPr/>
            </p:nvSpPr>
            <p:spPr>
              <a:xfrm>
                <a:off x="1365946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545;p59">
                <a:extLst>
                  <a:ext uri="{FF2B5EF4-FFF2-40B4-BE49-F238E27FC236}">
                    <a16:creationId xmlns:a16="http://schemas.microsoft.com/office/drawing/2014/main" id="{035CFBFC-E3A3-687F-C759-ABA2117F1727}"/>
                  </a:ext>
                </a:extLst>
              </p:cNvPr>
              <p:cNvSpPr/>
              <p:nvPr/>
            </p:nvSpPr>
            <p:spPr>
              <a:xfrm>
                <a:off x="1413052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546;p59">
                <a:extLst>
                  <a:ext uri="{FF2B5EF4-FFF2-40B4-BE49-F238E27FC236}">
                    <a16:creationId xmlns:a16="http://schemas.microsoft.com/office/drawing/2014/main" id="{E1269FD9-3195-8A27-2749-F8EC201B69D6}"/>
                  </a:ext>
                </a:extLst>
              </p:cNvPr>
              <p:cNvSpPr/>
              <p:nvPr/>
            </p:nvSpPr>
            <p:spPr>
              <a:xfrm>
                <a:off x="1085069" y="2920225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1547;p59">
                <a:extLst>
                  <a:ext uri="{FF2B5EF4-FFF2-40B4-BE49-F238E27FC236}">
                    <a16:creationId xmlns:a16="http://schemas.microsoft.com/office/drawing/2014/main" id="{20E4EE87-424D-5875-4C84-A2DCFA347390}"/>
                  </a:ext>
                </a:extLst>
              </p:cNvPr>
              <p:cNvSpPr/>
              <p:nvPr/>
            </p:nvSpPr>
            <p:spPr>
              <a:xfrm>
                <a:off x="1085069" y="4226886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548;p59">
                <a:extLst>
                  <a:ext uri="{FF2B5EF4-FFF2-40B4-BE49-F238E27FC236}">
                    <a16:creationId xmlns:a16="http://schemas.microsoft.com/office/drawing/2014/main" id="{5770E718-3A7B-5265-62FF-E1E504DCF3E3}"/>
                  </a:ext>
                </a:extLst>
              </p:cNvPr>
              <p:cNvSpPr/>
              <p:nvPr/>
            </p:nvSpPr>
            <p:spPr>
              <a:xfrm>
                <a:off x="1020944" y="2748712"/>
                <a:ext cx="51266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4668" y="114"/>
                    </a:lnTo>
                    <a:lnTo>
                      <a:pt x="466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549;p59">
                <a:extLst>
                  <a:ext uri="{FF2B5EF4-FFF2-40B4-BE49-F238E27FC236}">
                    <a16:creationId xmlns:a16="http://schemas.microsoft.com/office/drawing/2014/main" id="{ACD5D34D-E7F5-621A-4022-1A61F8DCB297}"/>
                  </a:ext>
                </a:extLst>
              </p:cNvPr>
              <p:cNvSpPr/>
              <p:nvPr/>
            </p:nvSpPr>
            <p:spPr>
              <a:xfrm>
                <a:off x="1819543" y="2748712"/>
                <a:ext cx="51266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563" extrusionOk="0">
                    <a:moveTo>
                      <a:pt x="1" y="0"/>
                    </a:moveTo>
                    <a:lnTo>
                      <a:pt x="1" y="1562"/>
                    </a:lnTo>
                    <a:lnTo>
                      <a:pt x="4669" y="1562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550;p59">
                <a:extLst>
                  <a:ext uri="{FF2B5EF4-FFF2-40B4-BE49-F238E27FC236}">
                    <a16:creationId xmlns:a16="http://schemas.microsoft.com/office/drawing/2014/main" id="{B9EEA729-676A-CC9E-361E-9390347EED2F}"/>
                  </a:ext>
                </a:extLst>
              </p:cNvPr>
              <p:cNvSpPr/>
              <p:nvPr/>
            </p:nvSpPr>
            <p:spPr>
              <a:xfrm>
                <a:off x="1883669" y="2920225"/>
                <a:ext cx="38441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2014" extrusionOk="0">
                    <a:moveTo>
                      <a:pt x="1" y="0"/>
                    </a:moveTo>
                    <a:lnTo>
                      <a:pt x="1" y="12014"/>
                    </a:lnTo>
                    <a:lnTo>
                      <a:pt x="3501" y="120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551;p59">
                <a:extLst>
                  <a:ext uri="{FF2B5EF4-FFF2-40B4-BE49-F238E27FC236}">
                    <a16:creationId xmlns:a16="http://schemas.microsoft.com/office/drawing/2014/main" id="{694BE514-4BCF-0BB2-2E10-DD34DAC30EB9}"/>
                  </a:ext>
                </a:extLst>
              </p:cNvPr>
              <p:cNvSpPr/>
              <p:nvPr/>
            </p:nvSpPr>
            <p:spPr>
              <a:xfrm>
                <a:off x="1924955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552;p59">
                <a:extLst>
                  <a:ext uri="{FF2B5EF4-FFF2-40B4-BE49-F238E27FC236}">
                    <a16:creationId xmlns:a16="http://schemas.microsoft.com/office/drawing/2014/main" id="{ABFAB506-EA6E-4B34-20B4-DB6C77012464}"/>
                  </a:ext>
                </a:extLst>
              </p:cNvPr>
              <p:cNvSpPr/>
              <p:nvPr/>
            </p:nvSpPr>
            <p:spPr>
              <a:xfrm>
                <a:off x="1972719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553;p59">
                <a:extLst>
                  <a:ext uri="{FF2B5EF4-FFF2-40B4-BE49-F238E27FC236}">
                    <a16:creationId xmlns:a16="http://schemas.microsoft.com/office/drawing/2014/main" id="{D2D911AF-CB3D-BC32-84F8-7C59A80375A8}"/>
                  </a:ext>
                </a:extLst>
              </p:cNvPr>
              <p:cNvSpPr/>
              <p:nvPr/>
            </p:nvSpPr>
            <p:spPr>
              <a:xfrm>
                <a:off x="2021142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554;p59">
                <a:extLst>
                  <a:ext uri="{FF2B5EF4-FFF2-40B4-BE49-F238E27FC236}">
                    <a16:creationId xmlns:a16="http://schemas.microsoft.com/office/drawing/2014/main" id="{1309366E-D5CF-20D6-E5BD-AF099897AD52}"/>
                  </a:ext>
                </a:extLst>
              </p:cNvPr>
              <p:cNvSpPr/>
              <p:nvPr/>
            </p:nvSpPr>
            <p:spPr>
              <a:xfrm>
                <a:off x="206835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555;p59">
                <a:extLst>
                  <a:ext uri="{FF2B5EF4-FFF2-40B4-BE49-F238E27FC236}">
                    <a16:creationId xmlns:a16="http://schemas.microsoft.com/office/drawing/2014/main" id="{1715453F-C88D-81E5-82DE-18E620D3A9BF}"/>
                  </a:ext>
                </a:extLst>
              </p:cNvPr>
              <p:cNvSpPr/>
              <p:nvPr/>
            </p:nvSpPr>
            <p:spPr>
              <a:xfrm>
                <a:off x="2116122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556;p59">
                <a:extLst>
                  <a:ext uri="{FF2B5EF4-FFF2-40B4-BE49-F238E27FC236}">
                    <a16:creationId xmlns:a16="http://schemas.microsoft.com/office/drawing/2014/main" id="{E437963D-1B11-8C47-5E80-E3D56A746517}"/>
                  </a:ext>
                </a:extLst>
              </p:cNvPr>
              <p:cNvSpPr/>
              <p:nvPr/>
            </p:nvSpPr>
            <p:spPr>
              <a:xfrm>
                <a:off x="216322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557;p59">
                <a:extLst>
                  <a:ext uri="{FF2B5EF4-FFF2-40B4-BE49-F238E27FC236}">
                    <a16:creationId xmlns:a16="http://schemas.microsoft.com/office/drawing/2014/main" id="{F3C26815-745D-3453-6628-FEAA6E1C8DF6}"/>
                  </a:ext>
                </a:extLst>
              </p:cNvPr>
              <p:cNvSpPr/>
              <p:nvPr/>
            </p:nvSpPr>
            <p:spPr>
              <a:xfrm>
                <a:off x="2211651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558;p59">
                <a:extLst>
                  <a:ext uri="{FF2B5EF4-FFF2-40B4-BE49-F238E27FC236}">
                    <a16:creationId xmlns:a16="http://schemas.microsoft.com/office/drawing/2014/main" id="{773BC76C-E2FD-B460-A68E-E87B02B38C2F}"/>
                  </a:ext>
                </a:extLst>
              </p:cNvPr>
              <p:cNvSpPr/>
              <p:nvPr/>
            </p:nvSpPr>
            <p:spPr>
              <a:xfrm>
                <a:off x="1883669" y="2920225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3501" y="1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559;p59">
                <a:extLst>
                  <a:ext uri="{FF2B5EF4-FFF2-40B4-BE49-F238E27FC236}">
                    <a16:creationId xmlns:a16="http://schemas.microsoft.com/office/drawing/2014/main" id="{351C12FD-D3B9-F7FE-797D-25361965CACF}"/>
                  </a:ext>
                </a:extLst>
              </p:cNvPr>
              <p:cNvSpPr/>
              <p:nvPr/>
            </p:nvSpPr>
            <p:spPr>
              <a:xfrm>
                <a:off x="1883669" y="4226886"/>
                <a:ext cx="38441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1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3501" y="114"/>
                    </a:lnTo>
                    <a:lnTo>
                      <a:pt x="350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560;p59">
                <a:extLst>
                  <a:ext uri="{FF2B5EF4-FFF2-40B4-BE49-F238E27FC236}">
                    <a16:creationId xmlns:a16="http://schemas.microsoft.com/office/drawing/2014/main" id="{5E3E7D48-0842-91FB-EDCF-1D3FD9EADD5D}"/>
                  </a:ext>
                </a:extLst>
              </p:cNvPr>
              <p:cNvSpPr/>
              <p:nvPr/>
            </p:nvSpPr>
            <p:spPr>
              <a:xfrm>
                <a:off x="1819543" y="2748712"/>
                <a:ext cx="51266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9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4669" y="114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561;p59">
                <a:extLst>
                  <a:ext uri="{FF2B5EF4-FFF2-40B4-BE49-F238E27FC236}">
                    <a16:creationId xmlns:a16="http://schemas.microsoft.com/office/drawing/2014/main" id="{F1CF79A8-E57B-EC13-E13F-872CB623AB2E}"/>
                  </a:ext>
                </a:extLst>
              </p:cNvPr>
              <p:cNvSpPr/>
              <p:nvPr/>
            </p:nvSpPr>
            <p:spPr>
              <a:xfrm>
                <a:off x="2605076" y="2748712"/>
                <a:ext cx="512778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70" h="1563" extrusionOk="0">
                    <a:moveTo>
                      <a:pt x="1" y="0"/>
                    </a:moveTo>
                    <a:lnTo>
                      <a:pt x="1" y="1562"/>
                    </a:lnTo>
                    <a:lnTo>
                      <a:pt x="4669" y="1562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562;p59">
                <a:extLst>
                  <a:ext uri="{FF2B5EF4-FFF2-40B4-BE49-F238E27FC236}">
                    <a16:creationId xmlns:a16="http://schemas.microsoft.com/office/drawing/2014/main" id="{640DC9FE-F091-B478-7B86-7ECE3939B124}"/>
                  </a:ext>
                </a:extLst>
              </p:cNvPr>
              <p:cNvSpPr/>
              <p:nvPr/>
            </p:nvSpPr>
            <p:spPr>
              <a:xfrm>
                <a:off x="2669311" y="2920225"/>
                <a:ext cx="384309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0" y="120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563;p59">
                <a:extLst>
                  <a:ext uri="{FF2B5EF4-FFF2-40B4-BE49-F238E27FC236}">
                    <a16:creationId xmlns:a16="http://schemas.microsoft.com/office/drawing/2014/main" id="{F30B5817-3B98-B26B-A152-962C6FF23384}"/>
                  </a:ext>
                </a:extLst>
              </p:cNvPr>
              <p:cNvSpPr/>
              <p:nvPr/>
            </p:nvSpPr>
            <p:spPr>
              <a:xfrm>
                <a:off x="2710488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564;p59">
                <a:extLst>
                  <a:ext uri="{FF2B5EF4-FFF2-40B4-BE49-F238E27FC236}">
                    <a16:creationId xmlns:a16="http://schemas.microsoft.com/office/drawing/2014/main" id="{8D94E6C4-3B93-2AC0-C299-D4B97B39F20C}"/>
                  </a:ext>
                </a:extLst>
              </p:cNvPr>
              <p:cNvSpPr/>
              <p:nvPr/>
            </p:nvSpPr>
            <p:spPr>
              <a:xfrm>
                <a:off x="2758362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565;p59">
                <a:extLst>
                  <a:ext uri="{FF2B5EF4-FFF2-40B4-BE49-F238E27FC236}">
                    <a16:creationId xmlns:a16="http://schemas.microsoft.com/office/drawing/2014/main" id="{D86CB4A2-508A-194C-FFC2-F1C510CA95A3}"/>
                  </a:ext>
                </a:extLst>
              </p:cNvPr>
              <p:cNvSpPr/>
              <p:nvPr/>
            </p:nvSpPr>
            <p:spPr>
              <a:xfrm>
                <a:off x="2806785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1566;p59">
                <a:extLst>
                  <a:ext uri="{FF2B5EF4-FFF2-40B4-BE49-F238E27FC236}">
                    <a16:creationId xmlns:a16="http://schemas.microsoft.com/office/drawing/2014/main" id="{A1E5DDA9-48B6-5544-6C7E-4B4261A17141}"/>
                  </a:ext>
                </a:extLst>
              </p:cNvPr>
              <p:cNvSpPr/>
              <p:nvPr/>
            </p:nvSpPr>
            <p:spPr>
              <a:xfrm>
                <a:off x="2853891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1567;p59">
                <a:extLst>
                  <a:ext uri="{FF2B5EF4-FFF2-40B4-BE49-F238E27FC236}">
                    <a16:creationId xmlns:a16="http://schemas.microsoft.com/office/drawing/2014/main" id="{DDBB3299-5EE6-55A4-1C0A-32D1803A98D9}"/>
                  </a:ext>
                </a:extLst>
              </p:cNvPr>
              <p:cNvSpPr/>
              <p:nvPr/>
            </p:nvSpPr>
            <p:spPr>
              <a:xfrm>
                <a:off x="2901655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568;p59">
                <a:extLst>
                  <a:ext uri="{FF2B5EF4-FFF2-40B4-BE49-F238E27FC236}">
                    <a16:creationId xmlns:a16="http://schemas.microsoft.com/office/drawing/2014/main" id="{82D0144E-78A5-BE41-81FF-A8975028FE2E}"/>
                  </a:ext>
                </a:extLst>
              </p:cNvPr>
              <p:cNvSpPr/>
              <p:nvPr/>
            </p:nvSpPr>
            <p:spPr>
              <a:xfrm>
                <a:off x="2950078" y="2958217"/>
                <a:ext cx="1460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569;p59">
                <a:extLst>
                  <a:ext uri="{FF2B5EF4-FFF2-40B4-BE49-F238E27FC236}">
                    <a16:creationId xmlns:a16="http://schemas.microsoft.com/office/drawing/2014/main" id="{020E8FF3-1F6B-7945-A82B-D6D5D35040C0}"/>
                  </a:ext>
                </a:extLst>
              </p:cNvPr>
              <p:cNvSpPr/>
              <p:nvPr/>
            </p:nvSpPr>
            <p:spPr>
              <a:xfrm>
                <a:off x="2997294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570;p59">
                <a:extLst>
                  <a:ext uri="{FF2B5EF4-FFF2-40B4-BE49-F238E27FC236}">
                    <a16:creationId xmlns:a16="http://schemas.microsoft.com/office/drawing/2014/main" id="{6B695F97-C10B-BFE2-BBF0-D870AD0CB254}"/>
                  </a:ext>
                </a:extLst>
              </p:cNvPr>
              <p:cNvSpPr/>
              <p:nvPr/>
            </p:nvSpPr>
            <p:spPr>
              <a:xfrm>
                <a:off x="2669311" y="2920225"/>
                <a:ext cx="3843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571;p59">
                <a:extLst>
                  <a:ext uri="{FF2B5EF4-FFF2-40B4-BE49-F238E27FC236}">
                    <a16:creationId xmlns:a16="http://schemas.microsoft.com/office/drawing/2014/main" id="{7BED0F76-3658-A1CD-6899-4F3F9A44DD81}"/>
                  </a:ext>
                </a:extLst>
              </p:cNvPr>
              <p:cNvSpPr/>
              <p:nvPr/>
            </p:nvSpPr>
            <p:spPr>
              <a:xfrm>
                <a:off x="2669311" y="4226886"/>
                <a:ext cx="3843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0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0" y="114"/>
                    </a:lnTo>
                    <a:lnTo>
                      <a:pt x="350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572;p59">
                <a:extLst>
                  <a:ext uri="{FF2B5EF4-FFF2-40B4-BE49-F238E27FC236}">
                    <a16:creationId xmlns:a16="http://schemas.microsoft.com/office/drawing/2014/main" id="{F7753CFE-58B6-3F5B-B2D1-418ADF99A42B}"/>
                  </a:ext>
                </a:extLst>
              </p:cNvPr>
              <p:cNvSpPr/>
              <p:nvPr/>
            </p:nvSpPr>
            <p:spPr>
              <a:xfrm>
                <a:off x="2605076" y="2748712"/>
                <a:ext cx="512778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70" h="114" extrusionOk="0">
                    <a:moveTo>
                      <a:pt x="1" y="0"/>
                    </a:moveTo>
                    <a:lnTo>
                      <a:pt x="1" y="114"/>
                    </a:lnTo>
                    <a:lnTo>
                      <a:pt x="4669" y="114"/>
                    </a:lnTo>
                    <a:lnTo>
                      <a:pt x="46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573;p59">
                <a:extLst>
                  <a:ext uri="{FF2B5EF4-FFF2-40B4-BE49-F238E27FC236}">
                    <a16:creationId xmlns:a16="http://schemas.microsoft.com/office/drawing/2014/main" id="{411D3763-8E00-1B5E-C85F-99562F9867A0}"/>
                  </a:ext>
                </a:extLst>
              </p:cNvPr>
              <p:cNvSpPr/>
              <p:nvPr/>
            </p:nvSpPr>
            <p:spPr>
              <a:xfrm>
                <a:off x="3392696" y="2748712"/>
                <a:ext cx="512009" cy="171621"/>
              </a:xfrm>
              <a:custGeom>
                <a:avLst/>
                <a:gdLst/>
                <a:ahLst/>
                <a:cxnLst/>
                <a:rect l="l" t="t" r="r" b="b"/>
                <a:pathLst>
                  <a:path w="4663" h="1563" extrusionOk="0">
                    <a:moveTo>
                      <a:pt x="0" y="0"/>
                    </a:moveTo>
                    <a:lnTo>
                      <a:pt x="0" y="1562"/>
                    </a:lnTo>
                    <a:lnTo>
                      <a:pt x="4662" y="1562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574;p59">
                <a:extLst>
                  <a:ext uri="{FF2B5EF4-FFF2-40B4-BE49-F238E27FC236}">
                    <a16:creationId xmlns:a16="http://schemas.microsoft.com/office/drawing/2014/main" id="{B95AC42C-94B7-B66D-699F-35BCF193DA23}"/>
                  </a:ext>
                </a:extLst>
              </p:cNvPr>
              <p:cNvSpPr/>
              <p:nvPr/>
            </p:nvSpPr>
            <p:spPr>
              <a:xfrm>
                <a:off x="3456162" y="2920225"/>
                <a:ext cx="385077" cy="131916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2014" extrusionOk="0">
                    <a:moveTo>
                      <a:pt x="0" y="0"/>
                    </a:moveTo>
                    <a:lnTo>
                      <a:pt x="0" y="12014"/>
                    </a:lnTo>
                    <a:lnTo>
                      <a:pt x="3506" y="120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575;p59">
                <a:extLst>
                  <a:ext uri="{FF2B5EF4-FFF2-40B4-BE49-F238E27FC236}">
                    <a16:creationId xmlns:a16="http://schemas.microsoft.com/office/drawing/2014/main" id="{7B6B795A-1086-DE1C-F01D-B76CD864002F}"/>
                  </a:ext>
                </a:extLst>
              </p:cNvPr>
              <p:cNvSpPr/>
              <p:nvPr/>
            </p:nvSpPr>
            <p:spPr>
              <a:xfrm>
                <a:off x="3498107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576;p59">
                <a:extLst>
                  <a:ext uri="{FF2B5EF4-FFF2-40B4-BE49-F238E27FC236}">
                    <a16:creationId xmlns:a16="http://schemas.microsoft.com/office/drawing/2014/main" id="{25C5BCB7-C486-2706-2517-E2D93279C0C8}"/>
                  </a:ext>
                </a:extLst>
              </p:cNvPr>
              <p:cNvSpPr/>
              <p:nvPr/>
            </p:nvSpPr>
            <p:spPr>
              <a:xfrm>
                <a:off x="3545212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7" y="11447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577;p59">
                <a:extLst>
                  <a:ext uri="{FF2B5EF4-FFF2-40B4-BE49-F238E27FC236}">
                    <a16:creationId xmlns:a16="http://schemas.microsoft.com/office/drawing/2014/main" id="{D53B7A2E-2CC7-5409-1DDC-265BE387A9CC}"/>
                  </a:ext>
                </a:extLst>
              </p:cNvPr>
              <p:cNvSpPr/>
              <p:nvPr/>
            </p:nvSpPr>
            <p:spPr>
              <a:xfrm>
                <a:off x="3593636" y="2958217"/>
                <a:ext cx="1515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578;p59">
                <a:extLst>
                  <a:ext uri="{FF2B5EF4-FFF2-40B4-BE49-F238E27FC236}">
                    <a16:creationId xmlns:a16="http://schemas.microsoft.com/office/drawing/2014/main" id="{54F0AB17-3E1C-5915-2127-AE1CDBEB7CC6}"/>
                  </a:ext>
                </a:extLst>
              </p:cNvPr>
              <p:cNvSpPr/>
              <p:nvPr/>
            </p:nvSpPr>
            <p:spPr>
              <a:xfrm>
                <a:off x="3641400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579;p59">
                <a:extLst>
                  <a:ext uri="{FF2B5EF4-FFF2-40B4-BE49-F238E27FC236}">
                    <a16:creationId xmlns:a16="http://schemas.microsoft.com/office/drawing/2014/main" id="{0BD7136E-245B-0295-ABED-61BB1F93A65D}"/>
                  </a:ext>
                </a:extLst>
              </p:cNvPr>
              <p:cNvSpPr/>
              <p:nvPr/>
            </p:nvSpPr>
            <p:spPr>
              <a:xfrm>
                <a:off x="3688506" y="2958217"/>
                <a:ext cx="15263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1448" extrusionOk="0">
                    <a:moveTo>
                      <a:pt x="1" y="0"/>
                    </a:moveTo>
                    <a:lnTo>
                      <a:pt x="1" y="11447"/>
                    </a:lnTo>
                    <a:lnTo>
                      <a:pt x="138" y="11447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580;p59">
                <a:extLst>
                  <a:ext uri="{FF2B5EF4-FFF2-40B4-BE49-F238E27FC236}">
                    <a16:creationId xmlns:a16="http://schemas.microsoft.com/office/drawing/2014/main" id="{4645EE25-9640-CDC7-6BFA-AF96378278F5}"/>
                  </a:ext>
                </a:extLst>
              </p:cNvPr>
              <p:cNvSpPr/>
              <p:nvPr/>
            </p:nvSpPr>
            <p:spPr>
              <a:xfrm>
                <a:off x="3737039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1" y="11447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581;p59">
                <a:extLst>
                  <a:ext uri="{FF2B5EF4-FFF2-40B4-BE49-F238E27FC236}">
                    <a16:creationId xmlns:a16="http://schemas.microsoft.com/office/drawing/2014/main" id="{A704FC08-2754-A841-B066-BECA9AEB4C97}"/>
                  </a:ext>
                </a:extLst>
              </p:cNvPr>
              <p:cNvSpPr/>
              <p:nvPr/>
            </p:nvSpPr>
            <p:spPr>
              <a:xfrm>
                <a:off x="3784803" y="2958217"/>
                <a:ext cx="14494" cy="1257019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448" extrusionOk="0">
                    <a:moveTo>
                      <a:pt x="0" y="0"/>
                    </a:moveTo>
                    <a:lnTo>
                      <a:pt x="0" y="11447"/>
                    </a:lnTo>
                    <a:lnTo>
                      <a:pt x="132" y="1144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1582;p59">
                <a:extLst>
                  <a:ext uri="{FF2B5EF4-FFF2-40B4-BE49-F238E27FC236}">
                    <a16:creationId xmlns:a16="http://schemas.microsoft.com/office/drawing/2014/main" id="{338FC0C7-6CB4-0007-96B6-F5B088D03A0A}"/>
                  </a:ext>
                </a:extLst>
              </p:cNvPr>
              <p:cNvSpPr/>
              <p:nvPr/>
            </p:nvSpPr>
            <p:spPr>
              <a:xfrm>
                <a:off x="3456162" y="2920225"/>
                <a:ext cx="385077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6" y="1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583;p59">
                <a:extLst>
                  <a:ext uri="{FF2B5EF4-FFF2-40B4-BE49-F238E27FC236}">
                    <a16:creationId xmlns:a16="http://schemas.microsoft.com/office/drawing/2014/main" id="{036B7019-350E-4ACC-D294-B30B520CFC0F}"/>
                  </a:ext>
                </a:extLst>
              </p:cNvPr>
              <p:cNvSpPr/>
              <p:nvPr/>
            </p:nvSpPr>
            <p:spPr>
              <a:xfrm>
                <a:off x="3456162" y="4226886"/>
                <a:ext cx="385077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3507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3506" y="114"/>
                    </a:lnTo>
                    <a:lnTo>
                      <a:pt x="350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584;p59">
                <a:extLst>
                  <a:ext uri="{FF2B5EF4-FFF2-40B4-BE49-F238E27FC236}">
                    <a16:creationId xmlns:a16="http://schemas.microsoft.com/office/drawing/2014/main" id="{8E154C85-B07B-A0FB-8AA3-C8554D915637}"/>
                  </a:ext>
                </a:extLst>
              </p:cNvPr>
              <p:cNvSpPr/>
              <p:nvPr/>
            </p:nvSpPr>
            <p:spPr>
              <a:xfrm>
                <a:off x="3392696" y="2748712"/>
                <a:ext cx="512009" cy="12517"/>
              </a:xfrm>
              <a:custGeom>
                <a:avLst/>
                <a:gdLst/>
                <a:ahLst/>
                <a:cxnLst/>
                <a:rect l="l" t="t" r="r" b="b"/>
                <a:pathLst>
                  <a:path w="4663" h="114" extrusionOk="0">
                    <a:moveTo>
                      <a:pt x="0" y="0"/>
                    </a:moveTo>
                    <a:lnTo>
                      <a:pt x="0" y="114"/>
                    </a:lnTo>
                    <a:lnTo>
                      <a:pt x="4662" y="114"/>
                    </a:lnTo>
                    <a:lnTo>
                      <a:pt x="4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585;p59">
                <a:extLst>
                  <a:ext uri="{FF2B5EF4-FFF2-40B4-BE49-F238E27FC236}">
                    <a16:creationId xmlns:a16="http://schemas.microsoft.com/office/drawing/2014/main" id="{4371C001-96F6-C6A2-A461-E418A3869E83}"/>
                  </a:ext>
                </a:extLst>
              </p:cNvPr>
              <p:cNvSpPr/>
              <p:nvPr/>
            </p:nvSpPr>
            <p:spPr>
              <a:xfrm>
                <a:off x="963297" y="4239294"/>
                <a:ext cx="2999036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7313" h="484" extrusionOk="0">
                    <a:moveTo>
                      <a:pt x="0" y="1"/>
                    </a:moveTo>
                    <a:lnTo>
                      <a:pt x="0" y="484"/>
                    </a:lnTo>
                    <a:lnTo>
                      <a:pt x="27312" y="484"/>
                    </a:lnTo>
                    <a:lnTo>
                      <a:pt x="2731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586;p59">
                <a:extLst>
                  <a:ext uri="{FF2B5EF4-FFF2-40B4-BE49-F238E27FC236}">
                    <a16:creationId xmlns:a16="http://schemas.microsoft.com/office/drawing/2014/main" id="{D28CD84B-DE22-1F01-6882-D3EC076F05D7}"/>
                  </a:ext>
                </a:extLst>
              </p:cNvPr>
              <p:cNvSpPr/>
              <p:nvPr/>
            </p:nvSpPr>
            <p:spPr>
              <a:xfrm>
                <a:off x="963297" y="4285082"/>
                <a:ext cx="2999036" cy="8016"/>
              </a:xfrm>
              <a:custGeom>
                <a:avLst/>
                <a:gdLst/>
                <a:ahLst/>
                <a:cxnLst/>
                <a:rect l="l" t="t" r="r" b="b"/>
                <a:pathLst>
                  <a:path w="27313" h="73" extrusionOk="0">
                    <a:moveTo>
                      <a:pt x="0" y="1"/>
                    </a:moveTo>
                    <a:lnTo>
                      <a:pt x="0" y="73"/>
                    </a:lnTo>
                    <a:lnTo>
                      <a:pt x="27312" y="73"/>
                    </a:lnTo>
                    <a:lnTo>
                      <a:pt x="2731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587;p59">
                <a:extLst>
                  <a:ext uri="{FF2B5EF4-FFF2-40B4-BE49-F238E27FC236}">
                    <a16:creationId xmlns:a16="http://schemas.microsoft.com/office/drawing/2014/main" id="{5A0149FC-DC1A-87F4-D71F-D944780043DF}"/>
                  </a:ext>
                </a:extLst>
              </p:cNvPr>
              <p:cNvSpPr/>
              <p:nvPr/>
            </p:nvSpPr>
            <p:spPr>
              <a:xfrm>
                <a:off x="902466" y="4291670"/>
                <a:ext cx="3120038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8415" h="484" extrusionOk="0">
                    <a:moveTo>
                      <a:pt x="0" y="1"/>
                    </a:moveTo>
                    <a:lnTo>
                      <a:pt x="0" y="484"/>
                    </a:lnTo>
                    <a:lnTo>
                      <a:pt x="28415" y="484"/>
                    </a:lnTo>
                    <a:lnTo>
                      <a:pt x="284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588;p59">
                <a:extLst>
                  <a:ext uri="{FF2B5EF4-FFF2-40B4-BE49-F238E27FC236}">
                    <a16:creationId xmlns:a16="http://schemas.microsoft.com/office/drawing/2014/main" id="{756A4AD5-867C-C013-057E-1899C6377CF3}"/>
                  </a:ext>
                </a:extLst>
              </p:cNvPr>
              <p:cNvSpPr/>
              <p:nvPr/>
            </p:nvSpPr>
            <p:spPr>
              <a:xfrm>
                <a:off x="902466" y="4337458"/>
                <a:ext cx="3120038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8415" h="67" extrusionOk="0">
                    <a:moveTo>
                      <a:pt x="0" y="1"/>
                    </a:moveTo>
                    <a:lnTo>
                      <a:pt x="0" y="67"/>
                    </a:lnTo>
                    <a:lnTo>
                      <a:pt x="28415" y="67"/>
                    </a:lnTo>
                    <a:lnTo>
                      <a:pt x="2841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1589;p59">
                <a:extLst>
                  <a:ext uri="{FF2B5EF4-FFF2-40B4-BE49-F238E27FC236}">
                    <a16:creationId xmlns:a16="http://schemas.microsoft.com/office/drawing/2014/main" id="{0C642AC5-13B4-11C2-CC60-1EEF6D9825D1}"/>
                  </a:ext>
                </a:extLst>
              </p:cNvPr>
              <p:cNvSpPr/>
              <p:nvPr/>
            </p:nvSpPr>
            <p:spPr>
              <a:xfrm>
                <a:off x="853933" y="4343388"/>
                <a:ext cx="3217652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484" extrusionOk="0">
                    <a:moveTo>
                      <a:pt x="1" y="1"/>
                    </a:moveTo>
                    <a:lnTo>
                      <a:pt x="1" y="484"/>
                    </a:lnTo>
                    <a:lnTo>
                      <a:pt x="29304" y="484"/>
                    </a:lnTo>
                    <a:lnTo>
                      <a:pt x="2930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1590;p59">
                <a:extLst>
                  <a:ext uri="{FF2B5EF4-FFF2-40B4-BE49-F238E27FC236}">
                    <a16:creationId xmlns:a16="http://schemas.microsoft.com/office/drawing/2014/main" id="{6920A5A9-338B-AE0A-7865-3B71084BF4B5}"/>
                  </a:ext>
                </a:extLst>
              </p:cNvPr>
              <p:cNvSpPr/>
              <p:nvPr/>
            </p:nvSpPr>
            <p:spPr>
              <a:xfrm>
                <a:off x="853933" y="4389176"/>
                <a:ext cx="3217652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9304" h="67" extrusionOk="0">
                    <a:moveTo>
                      <a:pt x="1" y="1"/>
                    </a:moveTo>
                    <a:lnTo>
                      <a:pt x="1" y="67"/>
                    </a:lnTo>
                    <a:lnTo>
                      <a:pt x="29304" y="67"/>
                    </a:lnTo>
                    <a:lnTo>
                      <a:pt x="2930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1591;p59">
                <a:extLst>
                  <a:ext uri="{FF2B5EF4-FFF2-40B4-BE49-F238E27FC236}">
                    <a16:creationId xmlns:a16="http://schemas.microsoft.com/office/drawing/2014/main" id="{C2C66997-D236-30D8-241D-DC5F6B553CCD}"/>
                  </a:ext>
                </a:extLst>
              </p:cNvPr>
              <p:cNvSpPr/>
              <p:nvPr/>
            </p:nvSpPr>
            <p:spPr>
              <a:xfrm>
                <a:off x="819894" y="4395764"/>
                <a:ext cx="3286389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29930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29930" y="483"/>
                    </a:lnTo>
                    <a:lnTo>
                      <a:pt x="299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1592;p59">
                <a:extLst>
                  <a:ext uri="{FF2B5EF4-FFF2-40B4-BE49-F238E27FC236}">
                    <a16:creationId xmlns:a16="http://schemas.microsoft.com/office/drawing/2014/main" id="{F5280850-6995-8152-C0CE-77AEB9EAA6AD}"/>
                  </a:ext>
                </a:extLst>
              </p:cNvPr>
              <p:cNvSpPr/>
              <p:nvPr/>
            </p:nvSpPr>
            <p:spPr>
              <a:xfrm>
                <a:off x="819894" y="4441552"/>
                <a:ext cx="3286389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29930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29930" y="66"/>
                    </a:lnTo>
                    <a:lnTo>
                      <a:pt x="2993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1593;p59">
                <a:extLst>
                  <a:ext uri="{FF2B5EF4-FFF2-40B4-BE49-F238E27FC236}">
                    <a16:creationId xmlns:a16="http://schemas.microsoft.com/office/drawing/2014/main" id="{58A2618B-87D4-562E-ED7A-088731726DDF}"/>
                  </a:ext>
                </a:extLst>
              </p:cNvPr>
              <p:cNvSpPr/>
              <p:nvPr/>
            </p:nvSpPr>
            <p:spPr>
              <a:xfrm>
                <a:off x="770153" y="4448140"/>
                <a:ext cx="3385870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0836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30836" y="483"/>
                    </a:lnTo>
                    <a:lnTo>
                      <a:pt x="308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1594;p59">
                <a:extLst>
                  <a:ext uri="{FF2B5EF4-FFF2-40B4-BE49-F238E27FC236}">
                    <a16:creationId xmlns:a16="http://schemas.microsoft.com/office/drawing/2014/main" id="{BA2C1FBF-132D-D9E8-B88B-D07262928FB3}"/>
                  </a:ext>
                </a:extLst>
              </p:cNvPr>
              <p:cNvSpPr/>
              <p:nvPr/>
            </p:nvSpPr>
            <p:spPr>
              <a:xfrm>
                <a:off x="770153" y="4493928"/>
                <a:ext cx="3385870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0836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30836" y="66"/>
                    </a:lnTo>
                    <a:lnTo>
                      <a:pt x="308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1595;p59">
                <a:extLst>
                  <a:ext uri="{FF2B5EF4-FFF2-40B4-BE49-F238E27FC236}">
                    <a16:creationId xmlns:a16="http://schemas.microsoft.com/office/drawing/2014/main" id="{3B70086B-5D28-2946-8312-13A6EC41747F}"/>
                  </a:ext>
                </a:extLst>
              </p:cNvPr>
              <p:cNvSpPr/>
              <p:nvPr/>
            </p:nvSpPr>
            <p:spPr>
              <a:xfrm>
                <a:off x="732820" y="4499858"/>
                <a:ext cx="3459877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1510" h="484" extrusionOk="0">
                    <a:moveTo>
                      <a:pt x="1" y="1"/>
                    </a:moveTo>
                    <a:lnTo>
                      <a:pt x="1" y="483"/>
                    </a:lnTo>
                    <a:lnTo>
                      <a:pt x="31510" y="483"/>
                    </a:lnTo>
                    <a:lnTo>
                      <a:pt x="315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1596;p59">
                <a:extLst>
                  <a:ext uri="{FF2B5EF4-FFF2-40B4-BE49-F238E27FC236}">
                    <a16:creationId xmlns:a16="http://schemas.microsoft.com/office/drawing/2014/main" id="{9F8FA786-A750-F51B-AB6C-C5286022F311}"/>
                  </a:ext>
                </a:extLst>
              </p:cNvPr>
              <p:cNvSpPr/>
              <p:nvPr/>
            </p:nvSpPr>
            <p:spPr>
              <a:xfrm>
                <a:off x="732820" y="4546304"/>
                <a:ext cx="3459877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1510" h="67" extrusionOk="0">
                    <a:moveTo>
                      <a:pt x="1" y="1"/>
                    </a:moveTo>
                    <a:lnTo>
                      <a:pt x="1" y="66"/>
                    </a:lnTo>
                    <a:lnTo>
                      <a:pt x="31510" y="66"/>
                    </a:lnTo>
                    <a:lnTo>
                      <a:pt x="3151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1597;p59">
                <a:extLst>
                  <a:ext uri="{FF2B5EF4-FFF2-40B4-BE49-F238E27FC236}">
                    <a16:creationId xmlns:a16="http://schemas.microsoft.com/office/drawing/2014/main" id="{172167ED-710D-3B0E-20C0-3CA90B4643C4}"/>
                  </a:ext>
                </a:extLst>
              </p:cNvPr>
              <p:cNvSpPr/>
              <p:nvPr/>
            </p:nvSpPr>
            <p:spPr>
              <a:xfrm>
                <a:off x="695597" y="4552234"/>
                <a:ext cx="3535091" cy="53144"/>
              </a:xfrm>
              <a:custGeom>
                <a:avLst/>
                <a:gdLst/>
                <a:ahLst/>
                <a:cxnLst/>
                <a:rect l="l" t="t" r="r" b="b"/>
                <a:pathLst>
                  <a:path w="32195" h="484" extrusionOk="0">
                    <a:moveTo>
                      <a:pt x="0" y="0"/>
                    </a:moveTo>
                    <a:lnTo>
                      <a:pt x="0" y="483"/>
                    </a:lnTo>
                    <a:lnTo>
                      <a:pt x="32194" y="483"/>
                    </a:lnTo>
                    <a:lnTo>
                      <a:pt x="3219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1598;p59">
                <a:extLst>
                  <a:ext uri="{FF2B5EF4-FFF2-40B4-BE49-F238E27FC236}">
                    <a16:creationId xmlns:a16="http://schemas.microsoft.com/office/drawing/2014/main" id="{E833EB2F-7C88-22CF-EA84-1218845ECDB7}"/>
                  </a:ext>
                </a:extLst>
              </p:cNvPr>
              <p:cNvSpPr/>
              <p:nvPr/>
            </p:nvSpPr>
            <p:spPr>
              <a:xfrm>
                <a:off x="695597" y="4598022"/>
                <a:ext cx="3535091" cy="7357"/>
              </a:xfrm>
              <a:custGeom>
                <a:avLst/>
                <a:gdLst/>
                <a:ahLst/>
                <a:cxnLst/>
                <a:rect l="l" t="t" r="r" b="b"/>
                <a:pathLst>
                  <a:path w="32195" h="67" extrusionOk="0">
                    <a:moveTo>
                      <a:pt x="0" y="1"/>
                    </a:moveTo>
                    <a:lnTo>
                      <a:pt x="0" y="66"/>
                    </a:lnTo>
                    <a:lnTo>
                      <a:pt x="32194" y="66"/>
                    </a:lnTo>
                    <a:lnTo>
                      <a:pt x="3219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1599;p59">
                <a:extLst>
                  <a:ext uri="{FF2B5EF4-FFF2-40B4-BE49-F238E27FC236}">
                    <a16:creationId xmlns:a16="http://schemas.microsoft.com/office/drawing/2014/main" id="{5A8C2C98-1406-F419-DBF3-B3E67F650E54}"/>
                  </a:ext>
                </a:extLst>
              </p:cNvPr>
              <p:cNvSpPr/>
              <p:nvPr/>
            </p:nvSpPr>
            <p:spPr>
              <a:xfrm>
                <a:off x="541762" y="1074100"/>
                <a:ext cx="3842758" cy="1297646"/>
              </a:xfrm>
              <a:custGeom>
                <a:avLst/>
                <a:gdLst/>
                <a:ahLst/>
                <a:cxnLst/>
                <a:rect l="l" t="t" r="r" b="b"/>
                <a:pathLst>
                  <a:path w="34997" h="11818" extrusionOk="0">
                    <a:moveTo>
                      <a:pt x="17498" y="1"/>
                    </a:moveTo>
                    <a:lnTo>
                      <a:pt x="0" y="11817"/>
                    </a:lnTo>
                    <a:lnTo>
                      <a:pt x="34996" y="11817"/>
                    </a:lnTo>
                    <a:lnTo>
                      <a:pt x="1749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1600;p59">
                <a:extLst>
                  <a:ext uri="{FF2B5EF4-FFF2-40B4-BE49-F238E27FC236}">
                    <a16:creationId xmlns:a16="http://schemas.microsoft.com/office/drawing/2014/main" id="{8CD2C14D-F8B7-2F06-358E-93893C1670DC}"/>
                  </a:ext>
                </a:extLst>
              </p:cNvPr>
              <p:cNvSpPr/>
              <p:nvPr/>
            </p:nvSpPr>
            <p:spPr>
              <a:xfrm>
                <a:off x="1034010" y="1256154"/>
                <a:ext cx="2857610" cy="965054"/>
              </a:xfrm>
              <a:custGeom>
                <a:avLst/>
                <a:gdLst/>
                <a:ahLst/>
                <a:cxnLst/>
                <a:rect l="l" t="t" r="r" b="b"/>
                <a:pathLst>
                  <a:path w="26025" h="8789" extrusionOk="0">
                    <a:moveTo>
                      <a:pt x="13015" y="0"/>
                    </a:moveTo>
                    <a:lnTo>
                      <a:pt x="0" y="8788"/>
                    </a:lnTo>
                    <a:lnTo>
                      <a:pt x="26024" y="8788"/>
                    </a:lnTo>
                    <a:lnTo>
                      <a:pt x="1301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1601;p59">
                <a:extLst>
                  <a:ext uri="{FF2B5EF4-FFF2-40B4-BE49-F238E27FC236}">
                    <a16:creationId xmlns:a16="http://schemas.microsoft.com/office/drawing/2014/main" id="{973D1976-0E6A-B570-FA9D-894E768ED999}"/>
                  </a:ext>
                </a:extLst>
              </p:cNvPr>
              <p:cNvSpPr/>
              <p:nvPr/>
            </p:nvSpPr>
            <p:spPr>
              <a:xfrm>
                <a:off x="1034010" y="1256154"/>
                <a:ext cx="2857610" cy="965054"/>
              </a:xfrm>
              <a:custGeom>
                <a:avLst/>
                <a:gdLst/>
                <a:ahLst/>
                <a:cxnLst/>
                <a:rect l="l" t="t" r="r" b="b"/>
                <a:pathLst>
                  <a:path w="26025" h="8789" extrusionOk="0">
                    <a:moveTo>
                      <a:pt x="13015" y="0"/>
                    </a:moveTo>
                    <a:lnTo>
                      <a:pt x="0" y="8788"/>
                    </a:lnTo>
                    <a:lnTo>
                      <a:pt x="597" y="8788"/>
                    </a:lnTo>
                    <a:lnTo>
                      <a:pt x="13015" y="406"/>
                    </a:lnTo>
                    <a:lnTo>
                      <a:pt x="25428" y="8788"/>
                    </a:lnTo>
                    <a:lnTo>
                      <a:pt x="26024" y="8788"/>
                    </a:lnTo>
                    <a:lnTo>
                      <a:pt x="13015" y="0"/>
                    </a:ln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1602;p59">
                <a:extLst>
                  <a:ext uri="{FF2B5EF4-FFF2-40B4-BE49-F238E27FC236}">
                    <a16:creationId xmlns:a16="http://schemas.microsoft.com/office/drawing/2014/main" id="{2313D7D9-27F7-A74A-499E-ED16B2C62CC1}"/>
                  </a:ext>
                </a:extLst>
              </p:cNvPr>
              <p:cNvSpPr/>
              <p:nvPr/>
            </p:nvSpPr>
            <p:spPr>
              <a:xfrm>
                <a:off x="2051119" y="1485424"/>
                <a:ext cx="847675" cy="658266"/>
              </a:xfrm>
              <a:custGeom>
                <a:avLst/>
                <a:gdLst/>
                <a:ahLst/>
                <a:cxnLst/>
                <a:rect l="l" t="t" r="r" b="b"/>
                <a:pathLst>
                  <a:path w="7720" h="5995" extrusionOk="0">
                    <a:moveTo>
                      <a:pt x="3863" y="0"/>
                    </a:moveTo>
                    <a:cubicBezTo>
                      <a:pt x="1648" y="0"/>
                      <a:pt x="0" y="2390"/>
                      <a:pt x="1350" y="4727"/>
                    </a:cubicBezTo>
                    <a:cubicBezTo>
                      <a:pt x="1540" y="5049"/>
                      <a:pt x="1809" y="5317"/>
                      <a:pt x="2125" y="5508"/>
                    </a:cubicBezTo>
                    <a:cubicBezTo>
                      <a:pt x="2711" y="5845"/>
                      <a:pt x="3300" y="5995"/>
                      <a:pt x="3854" y="5995"/>
                    </a:cubicBezTo>
                    <a:cubicBezTo>
                      <a:pt x="6070" y="5995"/>
                      <a:pt x="7719" y="3600"/>
                      <a:pt x="6370" y="1263"/>
                    </a:cubicBezTo>
                    <a:cubicBezTo>
                      <a:pt x="6179" y="947"/>
                      <a:pt x="5910" y="678"/>
                      <a:pt x="5594" y="488"/>
                    </a:cubicBezTo>
                    <a:cubicBezTo>
                      <a:pt x="5007" y="150"/>
                      <a:pt x="4417" y="0"/>
                      <a:pt x="3863" y="0"/>
                    </a:cubicBezTo>
                    <a:close/>
                  </a:path>
                </a:pathLst>
              </a:custGeom>
              <a:solidFill>
                <a:srgbClr val="434343">
                  <a:alpha val="295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1603;p59">
                <a:extLst>
                  <a:ext uri="{FF2B5EF4-FFF2-40B4-BE49-F238E27FC236}">
                    <a16:creationId xmlns:a16="http://schemas.microsoft.com/office/drawing/2014/main" id="{DDACC74D-096A-C5CC-AA82-F1306214897F}"/>
                  </a:ext>
                </a:extLst>
              </p:cNvPr>
              <p:cNvSpPr/>
              <p:nvPr/>
            </p:nvSpPr>
            <p:spPr>
              <a:xfrm>
                <a:off x="2051009" y="1466428"/>
                <a:ext cx="847675" cy="658376"/>
              </a:xfrm>
              <a:custGeom>
                <a:avLst/>
                <a:gdLst/>
                <a:ahLst/>
                <a:cxnLst/>
                <a:rect l="l" t="t" r="r" b="b"/>
                <a:pathLst>
                  <a:path w="7720" h="5996" extrusionOk="0">
                    <a:moveTo>
                      <a:pt x="3866" y="1"/>
                    </a:moveTo>
                    <a:cubicBezTo>
                      <a:pt x="1650" y="1"/>
                      <a:pt x="1" y="2395"/>
                      <a:pt x="1351" y="4733"/>
                    </a:cubicBezTo>
                    <a:cubicBezTo>
                      <a:pt x="1541" y="5055"/>
                      <a:pt x="1810" y="5323"/>
                      <a:pt x="2126" y="5508"/>
                    </a:cubicBezTo>
                    <a:cubicBezTo>
                      <a:pt x="2713" y="5846"/>
                      <a:pt x="3303" y="5995"/>
                      <a:pt x="3857" y="5995"/>
                    </a:cubicBezTo>
                    <a:cubicBezTo>
                      <a:pt x="6072" y="5995"/>
                      <a:pt x="7720" y="3605"/>
                      <a:pt x="6371" y="1269"/>
                    </a:cubicBezTo>
                    <a:cubicBezTo>
                      <a:pt x="6180" y="947"/>
                      <a:pt x="5911" y="679"/>
                      <a:pt x="5595" y="488"/>
                    </a:cubicBezTo>
                    <a:cubicBezTo>
                      <a:pt x="5009" y="150"/>
                      <a:pt x="4420" y="1"/>
                      <a:pt x="38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1604;p59">
                <a:extLst>
                  <a:ext uri="{FF2B5EF4-FFF2-40B4-BE49-F238E27FC236}">
                    <a16:creationId xmlns:a16="http://schemas.microsoft.com/office/drawing/2014/main" id="{6C131D3D-A01A-1BB7-CF5E-CD698190F744}"/>
                  </a:ext>
                </a:extLst>
              </p:cNvPr>
              <p:cNvSpPr/>
              <p:nvPr/>
            </p:nvSpPr>
            <p:spPr>
              <a:xfrm>
                <a:off x="3891643" y="625523"/>
                <a:ext cx="501677" cy="241615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1605;p59">
                <a:extLst>
                  <a:ext uri="{FF2B5EF4-FFF2-40B4-BE49-F238E27FC236}">
                    <a16:creationId xmlns:a16="http://schemas.microsoft.com/office/drawing/2014/main" id="{902D96E9-87B3-BD2A-F54E-39B677BD840B}"/>
                  </a:ext>
                </a:extLst>
              </p:cNvPr>
              <p:cNvSpPr/>
              <p:nvPr/>
            </p:nvSpPr>
            <p:spPr>
              <a:xfrm>
                <a:off x="631017" y="1439888"/>
                <a:ext cx="438152" cy="396326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5022" extrusionOk="0">
                    <a:moveTo>
                      <a:pt x="2386" y="1"/>
                    </a:moveTo>
                    <a:cubicBezTo>
                      <a:pt x="2386" y="7"/>
                      <a:pt x="1" y="2159"/>
                      <a:pt x="1342" y="4353"/>
                    </a:cubicBezTo>
                    <a:cubicBezTo>
                      <a:pt x="1342" y="4353"/>
                      <a:pt x="2052" y="5021"/>
                      <a:pt x="3210" y="5021"/>
                    </a:cubicBezTo>
                    <a:cubicBezTo>
                      <a:pt x="3863" y="5021"/>
                      <a:pt x="4659" y="4809"/>
                      <a:pt x="5551" y="4144"/>
                    </a:cubicBezTo>
                    <a:cubicBezTo>
                      <a:pt x="5551" y="4144"/>
                      <a:pt x="3280" y="3125"/>
                      <a:pt x="23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1606;p59">
                <a:extLst>
                  <a:ext uri="{FF2B5EF4-FFF2-40B4-BE49-F238E27FC236}">
                    <a16:creationId xmlns:a16="http://schemas.microsoft.com/office/drawing/2014/main" id="{C05B50E0-20DD-D545-237F-887BEA5DB7AE}"/>
                  </a:ext>
                </a:extLst>
              </p:cNvPr>
              <p:cNvSpPr/>
              <p:nvPr/>
            </p:nvSpPr>
            <p:spPr>
              <a:xfrm rot="3198188">
                <a:off x="4384520" y="3032808"/>
                <a:ext cx="501680" cy="241616"/>
              </a:xfrm>
              <a:custGeom>
                <a:avLst/>
                <a:gdLst/>
                <a:ahLst/>
                <a:cxnLst/>
                <a:rect l="l" t="t" r="r" b="b"/>
                <a:pathLst>
                  <a:path w="5874" h="2829" extrusionOk="0">
                    <a:moveTo>
                      <a:pt x="5873" y="2367"/>
                    </a:moveTo>
                    <a:cubicBezTo>
                      <a:pt x="5872" y="2368"/>
                      <a:pt x="5870" y="2368"/>
                      <a:pt x="5869" y="2369"/>
                    </a:cubicBezTo>
                    <a:lnTo>
                      <a:pt x="5869" y="2369"/>
                    </a:lnTo>
                    <a:cubicBezTo>
                      <a:pt x="5872" y="2368"/>
                      <a:pt x="5874" y="2368"/>
                      <a:pt x="5873" y="2367"/>
                    </a:cubicBezTo>
                    <a:close/>
                    <a:moveTo>
                      <a:pt x="2141" y="0"/>
                    </a:moveTo>
                    <a:cubicBezTo>
                      <a:pt x="2141" y="0"/>
                      <a:pt x="1496" y="1415"/>
                      <a:pt x="546" y="1415"/>
                    </a:cubicBezTo>
                    <a:cubicBezTo>
                      <a:pt x="373" y="1415"/>
                      <a:pt x="191" y="1368"/>
                      <a:pt x="1" y="1258"/>
                    </a:cubicBezTo>
                    <a:lnTo>
                      <a:pt x="1" y="1258"/>
                    </a:lnTo>
                    <a:cubicBezTo>
                      <a:pt x="1" y="1258"/>
                      <a:pt x="1394" y="2828"/>
                      <a:pt x="3689" y="2828"/>
                    </a:cubicBezTo>
                    <a:cubicBezTo>
                      <a:pt x="4346" y="2828"/>
                      <a:pt x="5076" y="2700"/>
                      <a:pt x="5869" y="2369"/>
                    </a:cubicBezTo>
                    <a:lnTo>
                      <a:pt x="5869" y="2369"/>
                    </a:lnTo>
                    <a:cubicBezTo>
                      <a:pt x="5850" y="2374"/>
                      <a:pt x="5766" y="2386"/>
                      <a:pt x="5633" y="2386"/>
                    </a:cubicBezTo>
                    <a:cubicBezTo>
                      <a:pt x="5034" y="2386"/>
                      <a:pt x="3434" y="2150"/>
                      <a:pt x="214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171;p32">
            <a:extLst>
              <a:ext uri="{FF2B5EF4-FFF2-40B4-BE49-F238E27FC236}">
                <a16:creationId xmlns:a16="http://schemas.microsoft.com/office/drawing/2014/main" id="{66252057-CF3A-1AEA-42C3-A55630483225}"/>
              </a:ext>
            </a:extLst>
          </p:cNvPr>
          <p:cNvSpPr/>
          <p:nvPr/>
        </p:nvSpPr>
        <p:spPr>
          <a:xfrm>
            <a:off x="5308228" y="2321488"/>
            <a:ext cx="5842744" cy="1149503"/>
          </a:xfrm>
          <a:prstGeom prst="roundRect">
            <a:avLst>
              <a:gd name="adj" fmla="val 50000"/>
            </a:avLst>
          </a:prstGeom>
          <a:solidFill>
            <a:srgbClr val="7BA69D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err="1">
                <a:solidFill>
                  <a:schemeClr val="bg1"/>
                </a:solidFill>
                <a:latin typeface="Cooper Black" panose="0208090404030B020404" pitchFamily="18" charset="77"/>
              </a:rPr>
              <a:t>Sistem</a:t>
            </a:r>
            <a:r>
              <a:rPr lang="en-US" sz="3200">
                <a:solidFill>
                  <a:schemeClr val="bg1"/>
                </a:solidFill>
                <a:latin typeface="Cooper Black" panose="0208090404030B020404" pitchFamily="18" charset="77"/>
              </a:rPr>
              <a:t> </a:t>
            </a:r>
            <a:r>
              <a:rPr lang="en-US" sz="3200" err="1">
                <a:solidFill>
                  <a:schemeClr val="bg1"/>
                </a:solidFill>
                <a:latin typeface="Cooper Black" panose="0208090404030B020404" pitchFamily="18" charset="77"/>
              </a:rPr>
              <a:t>Pemerintahan</a:t>
            </a:r>
            <a:endParaRPr sz="320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9743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438D267-627D-C65B-C91F-CF8527EB3D42}"/>
              </a:ext>
            </a:extLst>
          </p:cNvPr>
          <p:cNvSpPr/>
          <p:nvPr/>
        </p:nvSpPr>
        <p:spPr>
          <a:xfrm>
            <a:off x="707136" y="1499564"/>
            <a:ext cx="7680960" cy="3072332"/>
          </a:xfrm>
          <a:prstGeom prst="roundRect">
            <a:avLst>
              <a:gd name="adj" fmla="val 8334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3DD5C44-7D69-B0F3-FA3B-CA7B5908B1A9}"/>
              </a:ext>
            </a:extLst>
          </p:cNvPr>
          <p:cNvSpPr txBox="1"/>
          <p:nvPr/>
        </p:nvSpPr>
        <p:spPr>
          <a:xfrm>
            <a:off x="1011931" y="1604569"/>
            <a:ext cx="62544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P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emerintahan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dapat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dipahami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secara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sempit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dan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luas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.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Secara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sempit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,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pemerintahan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dapat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dipahami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sebagai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perbuatan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memerintah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yang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dilakukan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oleh badan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eksekutif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beserta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jajarannya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dalam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rangka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mencapai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tujuan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penyelenggaraan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negara.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Secara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luas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,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pemerintahan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dapat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dimengerti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sebagai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perbuatan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memerintah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yang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dilaksanakan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oleh badan-badan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legislatif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,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eksekutif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, dan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yudikatif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di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suatu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negara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dalam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rangka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mencapai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tujuan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effectLst/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penyelenggar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aan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badi" panose="020B0604020104020204" pitchFamily="34" charset="0"/>
                <a:ea typeface="Hiragino Kaku Gothic StdN W8" panose="020B0800000000000000" pitchFamily="34" charset="-128"/>
                <a:cs typeface="Baghdad" pitchFamily="2" charset="-78"/>
              </a:rPr>
              <a:t> negara.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t="11054" r="24515" b="2279"/>
          <a:stretch/>
        </p:blipFill>
        <p:spPr>
          <a:xfrm>
            <a:off x="6993711" y="818042"/>
            <a:ext cx="5198289" cy="4128545"/>
          </a:xfrm>
          <a:prstGeom prst="ellipse">
            <a:avLst/>
          </a:prstGeom>
          <a:effectLst>
            <a:outerShdw dist="38100" dir="8100000" sx="100464" sy="100464" algn="tr" rotWithShape="0">
              <a:prstClr val="black">
                <a:alpha val="27167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957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2096</Words>
  <Application>Microsoft Office PowerPoint</Application>
  <PresentationFormat>Widescreen</PresentationFormat>
  <Paragraphs>164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40" baseType="lpstr">
      <vt:lpstr>Abadi</vt:lpstr>
      <vt:lpstr>Arial</vt:lpstr>
      <vt:lpstr>Baghdad</vt:lpstr>
      <vt:lpstr>Calibri</vt:lpstr>
      <vt:lpstr>Calibri Light</vt:lpstr>
      <vt:lpstr>Cambria</vt:lpstr>
      <vt:lpstr>Cambria Math</vt:lpstr>
      <vt:lpstr>Candara</vt:lpstr>
      <vt:lpstr>Cooper Black</vt:lpstr>
      <vt:lpstr>DM Sans</vt:lpstr>
      <vt:lpstr>Eras Bold ITC</vt:lpstr>
      <vt:lpstr>Eras Demi ITC</vt:lpstr>
      <vt:lpstr>Hiragino Kaku Gothic StdN W8</vt:lpstr>
      <vt:lpstr>MuseoSans</vt:lpstr>
      <vt:lpstr>Oriya MN</vt:lpstr>
      <vt:lpstr>Quire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Riadhotul Firda Iskandar</dc:creator>
  <cp:lastModifiedBy>Maya Yulianti</cp:lastModifiedBy>
  <cp:revision>9</cp:revision>
  <dcterms:created xsi:type="dcterms:W3CDTF">2023-05-17T10:27:49Z</dcterms:created>
  <dcterms:modified xsi:type="dcterms:W3CDTF">2023-06-13T10:19:52Z</dcterms:modified>
</cp:coreProperties>
</file>