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3" autoAdjust="0"/>
    <p:restoredTop sz="94660"/>
  </p:normalViewPr>
  <p:slideViewPr>
    <p:cSldViewPr snapToGrid="0">
      <p:cViewPr varScale="1">
        <p:scale>
          <a:sx n="51" d="100"/>
          <a:sy n="51" d="100"/>
        </p:scale>
        <p:origin x="-5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800391" y="1045028"/>
            <a:ext cx="3769568" cy="554238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BAB 4</a:t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Menjaga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Ketersediaan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Air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Bersih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melalui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Prosedur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Content Placeholder 5" descr="faucet-1684902_64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7380241" cy="6858000"/>
          </a:xfrm>
        </p:spPr>
      </p:pic>
      <p:sp>
        <p:nvSpPr>
          <p:cNvPr id="5" name="Rounded Rectangle 4"/>
          <p:cNvSpPr/>
          <p:nvPr/>
        </p:nvSpPr>
        <p:spPr>
          <a:xfrm>
            <a:off x="4068147" y="6438122"/>
            <a:ext cx="3321697" cy="4198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 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783771"/>
            <a:ext cx="10515600" cy="1567543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Apa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yang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dimaksud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dengan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prosedur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?</a:t>
            </a:r>
            <a:endParaRPr lang="en-US"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2537927"/>
            <a:ext cx="10515600" cy="3639036"/>
          </a:xfrm>
        </p:spPr>
        <p:txBody>
          <a:bodyPr/>
          <a:lstStyle/>
          <a:p>
            <a:pPr algn="just"/>
            <a:r>
              <a:rPr lang="en-US" sz="3200" dirty="0" err="1" smtClean="0"/>
              <a:t>Teks</a:t>
            </a:r>
            <a:r>
              <a:rPr lang="en-US" sz="3200" dirty="0" smtClean="0"/>
              <a:t> </a:t>
            </a:r>
            <a:r>
              <a:rPr lang="en-US" sz="3200" dirty="0" err="1" smtClean="0"/>
              <a:t>prosedur</a:t>
            </a:r>
            <a:r>
              <a:rPr lang="en-US" sz="3200" dirty="0" smtClean="0"/>
              <a:t> </a:t>
            </a:r>
            <a:r>
              <a:rPr lang="en-US" sz="3200" dirty="0" err="1" smtClean="0"/>
              <a:t>merupakan</a:t>
            </a:r>
            <a:r>
              <a:rPr lang="en-US" sz="3200" dirty="0" smtClean="0"/>
              <a:t> </a:t>
            </a:r>
            <a:r>
              <a:rPr lang="en-US" sz="3200" dirty="0" err="1" smtClean="0"/>
              <a:t>teks</a:t>
            </a:r>
            <a:r>
              <a:rPr lang="en-US" sz="3200" dirty="0" smtClean="0"/>
              <a:t> yang </a:t>
            </a:r>
            <a:r>
              <a:rPr lang="en-US" sz="3200" dirty="0" err="1" smtClean="0"/>
              <a:t>memberikan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informasi</a:t>
            </a:r>
            <a:r>
              <a:rPr lang="en-US" sz="3200" dirty="0" smtClean="0"/>
              <a:t> </a:t>
            </a:r>
            <a:r>
              <a:rPr lang="en-US" sz="3200" dirty="0" err="1" smtClean="0"/>
              <a:t>tentang</a:t>
            </a:r>
            <a:r>
              <a:rPr lang="en-US" sz="3200" dirty="0" smtClean="0"/>
              <a:t> </a:t>
            </a:r>
            <a:r>
              <a:rPr lang="en-US" sz="3200" dirty="0" err="1" smtClean="0"/>
              <a:t>cara</a:t>
            </a:r>
            <a:r>
              <a:rPr lang="en-US" sz="3200" dirty="0" smtClean="0"/>
              <a:t> </a:t>
            </a:r>
            <a:r>
              <a:rPr lang="en-US" sz="3200" dirty="0" err="1" smtClean="0"/>
              <a:t>membuat</a:t>
            </a:r>
            <a:r>
              <a:rPr lang="en-US" sz="3200" dirty="0" smtClean="0"/>
              <a:t>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melakukan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sesuatu</a:t>
            </a:r>
            <a:r>
              <a:rPr lang="en-US" sz="3200" smtClean="0"/>
              <a:t>.</a:t>
            </a:r>
            <a:endParaRPr lang="en-US" sz="3200" dirty="0" smtClean="0"/>
          </a:p>
          <a:p>
            <a:pPr algn="just"/>
            <a:r>
              <a:rPr lang="en-US" sz="3200" dirty="0" err="1" smtClean="0"/>
              <a:t>Tujuan</a:t>
            </a:r>
            <a:r>
              <a:rPr lang="en-US" sz="3200" dirty="0" smtClean="0"/>
              <a:t> </a:t>
            </a:r>
            <a:r>
              <a:rPr lang="en-US" sz="3200" dirty="0" err="1" smtClean="0"/>
              <a:t>dari</a:t>
            </a:r>
            <a:r>
              <a:rPr lang="en-US" sz="3200" dirty="0" smtClean="0"/>
              <a:t> </a:t>
            </a:r>
            <a:r>
              <a:rPr lang="en-US" sz="3200" dirty="0" err="1" smtClean="0"/>
              <a:t>teks</a:t>
            </a:r>
            <a:r>
              <a:rPr lang="en-US" sz="3200" dirty="0" smtClean="0"/>
              <a:t> </a:t>
            </a:r>
            <a:r>
              <a:rPr lang="en-US" sz="3200" dirty="0" err="1" smtClean="0"/>
              <a:t>ini</a:t>
            </a:r>
            <a:r>
              <a:rPr lang="en-US" sz="3200" dirty="0" smtClean="0"/>
              <a:t> </a:t>
            </a:r>
            <a:r>
              <a:rPr lang="en-US" sz="3200" dirty="0" err="1" smtClean="0"/>
              <a:t>adalah</a:t>
            </a:r>
            <a:r>
              <a:rPr lang="en-US" sz="3200" dirty="0" smtClean="0"/>
              <a:t>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menjelaskan</a:t>
            </a:r>
            <a:r>
              <a:rPr lang="en-US" sz="3200" dirty="0" smtClean="0"/>
              <a:t> </a:t>
            </a:r>
            <a:r>
              <a:rPr lang="en-US" sz="3200" dirty="0" err="1" smtClean="0"/>
              <a:t>tahapan</a:t>
            </a:r>
            <a:r>
              <a:rPr lang="en-US" sz="3200" dirty="0" smtClean="0"/>
              <a:t>, </a:t>
            </a:r>
            <a:r>
              <a:rPr lang="en-US" sz="3200" dirty="0" err="1" smtClean="0"/>
              <a:t>kegiatan</a:t>
            </a:r>
            <a:r>
              <a:rPr lang="en-US" sz="3200" dirty="0" smtClean="0"/>
              <a:t>,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langkah</a:t>
            </a:r>
            <a:r>
              <a:rPr lang="en-US" sz="3200" dirty="0" smtClean="0"/>
              <a:t> yang </a:t>
            </a:r>
            <a:r>
              <a:rPr lang="en-US" sz="3200" dirty="0" err="1" smtClean="0"/>
              <a:t>harus</a:t>
            </a:r>
            <a:r>
              <a:rPr lang="en-US" sz="3200" dirty="0" smtClean="0"/>
              <a:t> </a:t>
            </a:r>
            <a:r>
              <a:rPr lang="en-US" sz="3200" dirty="0" err="1" smtClean="0"/>
              <a:t>dilakukan</a:t>
            </a:r>
            <a:r>
              <a:rPr lang="en-US" sz="3200" dirty="0" smtClean="0"/>
              <a:t> agar </a:t>
            </a:r>
            <a:r>
              <a:rPr lang="en-US" sz="3200" dirty="0" err="1" smtClean="0"/>
              <a:t>pembaca</a:t>
            </a:r>
            <a:r>
              <a:rPr lang="en-US" sz="3200" dirty="0" smtClean="0"/>
              <a:t> </a:t>
            </a:r>
            <a:r>
              <a:rPr lang="en-US" sz="3200" dirty="0" err="1" smtClean="0"/>
              <a:t>dapat</a:t>
            </a:r>
            <a:r>
              <a:rPr lang="en-US" sz="3200" dirty="0" smtClean="0"/>
              <a:t> </a:t>
            </a:r>
            <a:r>
              <a:rPr lang="en-US" sz="3200" dirty="0" err="1" smtClean="0"/>
              <a:t>secara</a:t>
            </a:r>
            <a:r>
              <a:rPr lang="en-US" sz="3200" dirty="0" smtClean="0"/>
              <a:t> </a:t>
            </a:r>
            <a:r>
              <a:rPr lang="en-US" sz="3200" dirty="0" err="1" smtClean="0"/>
              <a:t>baik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tepat</a:t>
            </a:r>
            <a:r>
              <a:rPr lang="en-US" sz="3200" dirty="0" smtClean="0"/>
              <a:t> </a:t>
            </a:r>
            <a:r>
              <a:rPr lang="en-US" sz="3200" dirty="0" err="1" smtClean="0"/>
              <a:t>mengikuti</a:t>
            </a:r>
            <a:r>
              <a:rPr lang="en-US" sz="3200" dirty="0" smtClean="0"/>
              <a:t> </a:t>
            </a:r>
            <a:r>
              <a:rPr lang="en-US" sz="3200" dirty="0" err="1" smtClean="0"/>
              <a:t>sebuah</a:t>
            </a:r>
            <a:r>
              <a:rPr lang="en-US" sz="3200" dirty="0" smtClean="0"/>
              <a:t> </a:t>
            </a:r>
            <a:r>
              <a:rPr lang="en-US" sz="3200" dirty="0" err="1" smtClean="0"/>
              <a:t>proses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</a:t>
            </a:r>
            <a:r>
              <a:rPr lang="en-US" sz="3200" dirty="0" err="1" smtClean="0"/>
              <a:t>membuat</a:t>
            </a:r>
            <a:r>
              <a:rPr lang="en-US" sz="3200" dirty="0" smtClean="0"/>
              <a:t>, </a:t>
            </a:r>
            <a:r>
              <a:rPr lang="en-US" sz="3200" dirty="0" err="1" smtClean="0"/>
              <a:t>melakukan</a:t>
            </a:r>
            <a:r>
              <a:rPr lang="en-US" sz="3200" dirty="0" smtClean="0"/>
              <a:t>,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menggunakan</a:t>
            </a:r>
            <a:r>
              <a:rPr lang="en-US" sz="3200" dirty="0" smtClean="0"/>
              <a:t> </a:t>
            </a:r>
            <a:r>
              <a:rPr lang="en-US" sz="3200" dirty="0" err="1" smtClean="0"/>
              <a:t>suatu</a:t>
            </a:r>
            <a:r>
              <a:rPr lang="en-US" sz="3200" dirty="0" smtClean="0"/>
              <a:t> </a:t>
            </a:r>
            <a:r>
              <a:rPr lang="en-US" sz="3200" dirty="0" err="1" smtClean="0"/>
              <a:t>alat</a:t>
            </a:r>
            <a:r>
              <a:rPr lang="en-US" sz="3200" dirty="0" smtClean="0"/>
              <a:t>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783772"/>
            <a:ext cx="10515600" cy="1362270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Ciri-Ciri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Prosedur</a:t>
            </a:r>
            <a:endParaRPr lang="en-US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1" y="2034074"/>
            <a:ext cx="7428722" cy="414289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200" dirty="0" err="1" smtClean="0"/>
              <a:t>Secara</a:t>
            </a:r>
            <a:r>
              <a:rPr lang="en-US" sz="3200" dirty="0" smtClean="0"/>
              <a:t> </a:t>
            </a:r>
            <a:r>
              <a:rPr lang="en-US" sz="3200" dirty="0" err="1" smtClean="0"/>
              <a:t>umum</a:t>
            </a:r>
            <a:r>
              <a:rPr lang="en-US" sz="3200" dirty="0" smtClean="0"/>
              <a:t>, </a:t>
            </a:r>
            <a:r>
              <a:rPr lang="en-US" sz="3200" dirty="0" err="1" smtClean="0"/>
              <a:t>ciri-ciri</a:t>
            </a:r>
            <a:r>
              <a:rPr lang="en-US" sz="3200" dirty="0" smtClean="0"/>
              <a:t> </a:t>
            </a:r>
            <a:r>
              <a:rPr lang="en-US" sz="3200" dirty="0" err="1" smtClean="0"/>
              <a:t>teks</a:t>
            </a:r>
            <a:r>
              <a:rPr lang="en-US" sz="3200" dirty="0" smtClean="0"/>
              <a:t> </a:t>
            </a:r>
            <a:r>
              <a:rPr lang="en-US" sz="3200" dirty="0" err="1" smtClean="0"/>
              <a:t>prosedur</a:t>
            </a:r>
            <a:r>
              <a:rPr lang="en-US" sz="3200" dirty="0" smtClean="0"/>
              <a:t> </a:t>
            </a:r>
            <a:r>
              <a:rPr lang="en-US" sz="3200" dirty="0" err="1" smtClean="0"/>
              <a:t>adalah</a:t>
            </a:r>
            <a:r>
              <a:rPr lang="en-US" sz="3200" dirty="0" smtClean="0"/>
              <a:t> </a:t>
            </a:r>
          </a:p>
          <a:p>
            <a:pPr>
              <a:buNone/>
            </a:pPr>
            <a:r>
              <a:rPr lang="en-US" sz="3200" dirty="0" err="1" smtClean="0"/>
              <a:t>sebagai</a:t>
            </a:r>
            <a:r>
              <a:rPr lang="en-US" sz="3200" dirty="0" smtClean="0"/>
              <a:t> </a:t>
            </a:r>
            <a:r>
              <a:rPr lang="en-US" sz="3200" dirty="0" err="1" smtClean="0"/>
              <a:t>berikut</a:t>
            </a:r>
            <a:r>
              <a:rPr lang="en-US" sz="3200" dirty="0" smtClean="0"/>
              <a:t>.</a:t>
            </a:r>
          </a:p>
          <a:p>
            <a:pPr marL="514350" indent="-514350">
              <a:buAutoNum type="arabicParenBoth"/>
            </a:pPr>
            <a:r>
              <a:rPr lang="en-US" sz="3200" dirty="0" err="1" smtClean="0"/>
              <a:t>Berisikan</a:t>
            </a:r>
            <a:r>
              <a:rPr lang="en-US" sz="3200" dirty="0" smtClean="0"/>
              <a:t> </a:t>
            </a:r>
            <a:r>
              <a:rPr lang="en-US" sz="3200" dirty="0" err="1" smtClean="0"/>
              <a:t>langkah-langkah</a:t>
            </a:r>
            <a:endParaRPr lang="en-US" sz="3200" dirty="0" smtClean="0"/>
          </a:p>
          <a:p>
            <a:pPr marL="514350" indent="-514350">
              <a:buAutoNum type="arabicParenBoth"/>
            </a:pPr>
            <a:r>
              <a:rPr lang="en-US" sz="3200" dirty="0" err="1" smtClean="0"/>
              <a:t>Disusun</a:t>
            </a:r>
            <a:r>
              <a:rPr lang="en-US" sz="3200" dirty="0" smtClean="0"/>
              <a:t> </a:t>
            </a:r>
            <a:r>
              <a:rPr lang="en-US" sz="3200" dirty="0" err="1" smtClean="0"/>
              <a:t>secara</a:t>
            </a:r>
            <a:r>
              <a:rPr lang="en-US" sz="3200" dirty="0" smtClean="0"/>
              <a:t> </a:t>
            </a:r>
            <a:r>
              <a:rPr lang="en-US" sz="3200" dirty="0" err="1" smtClean="0"/>
              <a:t>informatif</a:t>
            </a:r>
            <a:endParaRPr lang="en-US" sz="3200" dirty="0" smtClean="0"/>
          </a:p>
          <a:p>
            <a:pPr marL="514350" indent="-514350">
              <a:buAutoNum type="arabicParenBoth"/>
            </a:pPr>
            <a:r>
              <a:rPr lang="en-US" sz="3200" dirty="0" err="1" smtClean="0"/>
              <a:t>Bersifat</a:t>
            </a:r>
            <a:r>
              <a:rPr lang="en-US" sz="3200" dirty="0" smtClean="0"/>
              <a:t> </a:t>
            </a:r>
            <a:r>
              <a:rPr lang="en-US" sz="3200" dirty="0" err="1" smtClean="0"/>
              <a:t>objektif</a:t>
            </a:r>
            <a:endParaRPr lang="en-US" sz="3200" dirty="0" smtClean="0"/>
          </a:p>
          <a:p>
            <a:pPr marL="514350" indent="-514350">
              <a:buAutoNum type="arabicParenBoth"/>
            </a:pPr>
            <a:r>
              <a:rPr lang="en-US" sz="3200" dirty="0" err="1" smtClean="0"/>
              <a:t>Informasi</a:t>
            </a:r>
            <a:r>
              <a:rPr lang="en-US" sz="3200" dirty="0" smtClean="0"/>
              <a:t> yang </a:t>
            </a:r>
            <a:r>
              <a:rPr lang="en-US" sz="3200" dirty="0" err="1" smtClean="0"/>
              <a:t>disajikan</a:t>
            </a:r>
            <a:r>
              <a:rPr lang="en-US" sz="3200" dirty="0" smtClean="0"/>
              <a:t> </a:t>
            </a:r>
            <a:r>
              <a:rPr lang="en-US" sz="3200" dirty="0" err="1" smtClean="0"/>
              <a:t>bersifat</a:t>
            </a:r>
            <a:r>
              <a:rPr lang="en-US" sz="3200" dirty="0" smtClean="0"/>
              <a:t> universal</a:t>
            </a:r>
          </a:p>
          <a:p>
            <a:pPr marL="514350" indent="-514350">
              <a:buAutoNum type="arabicParenBoth"/>
            </a:pPr>
            <a:r>
              <a:rPr lang="en-US" sz="3200" dirty="0" err="1" smtClean="0"/>
              <a:t>Bersifat</a:t>
            </a:r>
            <a:r>
              <a:rPr lang="en-US" sz="3200" dirty="0" smtClean="0"/>
              <a:t> </a:t>
            </a:r>
            <a:r>
              <a:rPr lang="en-US" sz="3200" dirty="0" err="1" smtClean="0"/>
              <a:t>aktual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akurat</a:t>
            </a:r>
            <a:endParaRPr lang="en-US" sz="3200" dirty="0" smtClean="0"/>
          </a:p>
          <a:p>
            <a:pPr marL="514350" indent="-514350">
              <a:buAutoNum type="arabicParenBoth"/>
            </a:pPr>
            <a:r>
              <a:rPr lang="en-US" sz="3200" dirty="0" err="1" smtClean="0"/>
              <a:t>Bersifat</a:t>
            </a:r>
            <a:r>
              <a:rPr lang="en-US" sz="3200" dirty="0" smtClean="0"/>
              <a:t> </a:t>
            </a:r>
            <a:r>
              <a:rPr lang="en-US" sz="3200" dirty="0" err="1" smtClean="0"/>
              <a:t>logis</a:t>
            </a:r>
            <a:endParaRPr lang="en-US" sz="3200" dirty="0"/>
          </a:p>
        </p:txBody>
      </p:sp>
      <p:pic>
        <p:nvPicPr>
          <p:cNvPr id="5" name="Picture 4" descr="board-3695073_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7469" y="1400174"/>
            <a:ext cx="3253274" cy="5037947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8696131" y="5962261"/>
            <a:ext cx="3209729" cy="40121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 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559837"/>
            <a:ext cx="10515600" cy="1586205"/>
          </a:xfrm>
        </p:spPr>
        <p:txBody>
          <a:bodyPr>
            <a:normAutofit/>
          </a:bodyPr>
          <a:lstStyle/>
          <a:p>
            <a:pPr algn="ctr"/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Struktur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Prosedur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25551" y="2015411"/>
            <a:ext cx="7931020" cy="4497355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3600" b="1" dirty="0" smtClean="0"/>
              <a:t>   </a:t>
            </a:r>
            <a:r>
              <a:rPr lang="en-US" sz="4100" b="1" dirty="0" err="1" smtClean="0"/>
              <a:t>Tujuan</a:t>
            </a:r>
            <a:r>
              <a:rPr lang="sv-SE" sz="4100" b="1" dirty="0" smtClean="0"/>
              <a:t> </a:t>
            </a:r>
            <a:r>
              <a:rPr lang="sv-SE" sz="4100" dirty="0" smtClean="0"/>
              <a:t>berisi informasi </a:t>
            </a:r>
            <a:r>
              <a:rPr lang="en-US" sz="4100" dirty="0" err="1" smtClean="0"/>
              <a:t>hasil</a:t>
            </a:r>
            <a:r>
              <a:rPr lang="en-US" sz="4100" dirty="0" smtClean="0"/>
              <a:t> </a:t>
            </a:r>
            <a:r>
              <a:rPr lang="en-US" sz="4100" dirty="0" err="1" smtClean="0"/>
              <a:t>akhir</a:t>
            </a:r>
            <a:r>
              <a:rPr lang="en-US" sz="4100" dirty="0" smtClean="0"/>
              <a:t> yang </a:t>
            </a:r>
            <a:r>
              <a:rPr lang="en-US" sz="4100" dirty="0" err="1" smtClean="0"/>
              <a:t>akan</a:t>
            </a:r>
            <a:r>
              <a:rPr lang="en-US" sz="4100" dirty="0" smtClean="0"/>
              <a:t> </a:t>
            </a:r>
          </a:p>
          <a:p>
            <a:pPr marL="514350" lvl="0" indent="-514350">
              <a:buNone/>
            </a:pPr>
            <a:r>
              <a:rPr lang="en-US" sz="4100" dirty="0" smtClean="0"/>
              <a:t>         </a:t>
            </a:r>
            <a:r>
              <a:rPr lang="en-US" sz="4100" dirty="0" err="1" smtClean="0"/>
              <a:t>dicapai</a:t>
            </a:r>
            <a:r>
              <a:rPr lang="en-US" sz="4100" dirty="0" smtClean="0"/>
              <a:t>.</a:t>
            </a:r>
          </a:p>
          <a:p>
            <a:pPr marL="742950" lvl="0" indent="-742950" algn="just">
              <a:buAutoNum type="arabicPeriod" startAt="2"/>
            </a:pPr>
            <a:r>
              <a:rPr lang="en-US" sz="4100" b="1" dirty="0" smtClean="0"/>
              <a:t>Material </a:t>
            </a:r>
            <a:r>
              <a:rPr lang="en-US" sz="4100" dirty="0" err="1" smtClean="0"/>
              <a:t>berisi</a:t>
            </a:r>
            <a:r>
              <a:rPr lang="en-US" sz="4100" dirty="0" smtClean="0"/>
              <a:t> </a:t>
            </a:r>
            <a:r>
              <a:rPr lang="en-US" sz="4100" dirty="0" err="1" smtClean="0"/>
              <a:t>informasi</a:t>
            </a:r>
            <a:r>
              <a:rPr lang="en-US" sz="4100" dirty="0" smtClean="0"/>
              <a:t> </a:t>
            </a:r>
            <a:r>
              <a:rPr lang="en-US" sz="4100" dirty="0" err="1" smtClean="0"/>
              <a:t>tentang</a:t>
            </a:r>
            <a:r>
              <a:rPr lang="en-US" sz="4100" dirty="0" smtClean="0"/>
              <a:t> </a:t>
            </a:r>
            <a:r>
              <a:rPr lang="en-US" sz="4100" dirty="0" err="1" smtClean="0"/>
              <a:t>alat</a:t>
            </a:r>
            <a:r>
              <a:rPr lang="en-US" sz="4100" dirty="0" smtClean="0"/>
              <a:t> </a:t>
            </a:r>
            <a:r>
              <a:rPr lang="en-US" sz="4100" dirty="0" err="1" smtClean="0"/>
              <a:t>dan</a:t>
            </a:r>
            <a:endParaRPr lang="en-US" sz="4100" dirty="0" smtClean="0"/>
          </a:p>
          <a:p>
            <a:pPr marL="742950" lvl="0" indent="-742950" algn="just">
              <a:buNone/>
            </a:pPr>
            <a:r>
              <a:rPr lang="en-US" sz="4100" dirty="0" smtClean="0"/>
              <a:t>         </a:t>
            </a:r>
            <a:r>
              <a:rPr lang="en-US" sz="4100" dirty="0" err="1" smtClean="0"/>
              <a:t>bahan</a:t>
            </a:r>
            <a:r>
              <a:rPr lang="en-US" sz="4100" dirty="0" smtClean="0"/>
              <a:t> yang </a:t>
            </a:r>
            <a:r>
              <a:rPr lang="en-US" sz="4100" dirty="0" err="1" smtClean="0"/>
              <a:t>perlukan</a:t>
            </a:r>
            <a:r>
              <a:rPr lang="en-US" sz="4100" dirty="0" smtClean="0"/>
              <a:t> </a:t>
            </a:r>
            <a:r>
              <a:rPr lang="en-US" sz="4100" dirty="0" err="1" smtClean="0"/>
              <a:t>dalam</a:t>
            </a:r>
            <a:r>
              <a:rPr lang="en-US" sz="4100" dirty="0" smtClean="0"/>
              <a:t> </a:t>
            </a:r>
            <a:r>
              <a:rPr lang="en-US" sz="4100" dirty="0" err="1" smtClean="0"/>
              <a:t>pelaksanaan</a:t>
            </a:r>
            <a:r>
              <a:rPr lang="en-US" sz="4100" dirty="0" smtClean="0"/>
              <a:t>    </a:t>
            </a:r>
            <a:r>
              <a:rPr lang="en-US" sz="4100" dirty="0" err="1" smtClean="0"/>
              <a:t>kegiatan</a:t>
            </a:r>
            <a:r>
              <a:rPr lang="en-US" sz="4100" dirty="0" smtClean="0"/>
              <a:t>.</a:t>
            </a:r>
          </a:p>
          <a:p>
            <a:pPr marL="742950" lvl="0" indent="-742950">
              <a:buAutoNum type="arabicPeriod" startAt="3"/>
            </a:pPr>
            <a:r>
              <a:rPr lang="en-US" sz="4100" b="1" dirty="0" err="1" smtClean="0"/>
              <a:t>Langkah-langkah</a:t>
            </a:r>
            <a:r>
              <a:rPr lang="en-US" sz="4100" dirty="0" smtClean="0"/>
              <a:t> </a:t>
            </a:r>
            <a:r>
              <a:rPr lang="en-US" sz="4100" dirty="0" err="1" smtClean="0"/>
              <a:t>berisi</a:t>
            </a:r>
            <a:r>
              <a:rPr lang="en-US" sz="4100" dirty="0" smtClean="0"/>
              <a:t>  </a:t>
            </a:r>
            <a:r>
              <a:rPr lang="en-US" sz="4100" dirty="0" err="1" smtClean="0"/>
              <a:t>informasi</a:t>
            </a:r>
            <a:r>
              <a:rPr lang="en-US" sz="4100" dirty="0" smtClean="0"/>
              <a:t> </a:t>
            </a:r>
            <a:r>
              <a:rPr lang="en-US" sz="4100" dirty="0" err="1" smtClean="0"/>
              <a:t>berupa</a:t>
            </a:r>
            <a:r>
              <a:rPr lang="en-US" sz="4100" dirty="0" smtClean="0"/>
              <a:t> </a:t>
            </a:r>
            <a:r>
              <a:rPr lang="en-US" sz="4100" dirty="0" err="1" smtClean="0"/>
              <a:t>langkah</a:t>
            </a:r>
            <a:r>
              <a:rPr lang="en-US" sz="4100" dirty="0" smtClean="0"/>
              <a:t> </a:t>
            </a:r>
            <a:r>
              <a:rPr lang="en-US" sz="4100" dirty="0" err="1" smtClean="0"/>
              <a:t>atau</a:t>
            </a:r>
            <a:r>
              <a:rPr lang="en-US" sz="4100" dirty="0" smtClean="0"/>
              <a:t> </a:t>
            </a:r>
            <a:r>
              <a:rPr lang="en-US" sz="4100" dirty="0" err="1" smtClean="0"/>
              <a:t>tahapan</a:t>
            </a:r>
            <a:r>
              <a:rPr lang="en-US" sz="4100" dirty="0" smtClean="0"/>
              <a:t> yang </a:t>
            </a:r>
            <a:r>
              <a:rPr lang="en-US" sz="4100" dirty="0" err="1" smtClean="0"/>
              <a:t>dilakukan</a:t>
            </a:r>
            <a:r>
              <a:rPr lang="en-US" sz="4100" dirty="0" smtClean="0"/>
              <a:t> </a:t>
            </a:r>
            <a:r>
              <a:rPr lang="en-US" sz="4100" dirty="0" err="1" smtClean="0"/>
              <a:t>untuk</a:t>
            </a:r>
            <a:r>
              <a:rPr lang="en-US" sz="4100" dirty="0" smtClean="0"/>
              <a:t> </a:t>
            </a:r>
            <a:r>
              <a:rPr lang="en-US" sz="4100" dirty="0" err="1" smtClean="0"/>
              <a:t>mencapai</a:t>
            </a:r>
            <a:r>
              <a:rPr lang="en-US" sz="4100" dirty="0" smtClean="0"/>
              <a:t> </a:t>
            </a:r>
            <a:r>
              <a:rPr lang="en-US" sz="4100" dirty="0" err="1" smtClean="0"/>
              <a:t>tujuan</a:t>
            </a:r>
            <a:r>
              <a:rPr lang="en-US" sz="4100" dirty="0" smtClean="0"/>
              <a:t>.</a:t>
            </a:r>
          </a:p>
          <a:p>
            <a:pPr marL="742950" lvl="0" indent="-742950" algn="just">
              <a:buAutoNum type="arabicPeriod" startAt="3"/>
            </a:pPr>
            <a:r>
              <a:rPr lang="en-US" sz="4100" b="1" dirty="0" err="1" smtClean="0"/>
              <a:t>Penegasan</a:t>
            </a:r>
            <a:r>
              <a:rPr lang="en-US" sz="4100" b="1" dirty="0" smtClean="0"/>
              <a:t> </a:t>
            </a:r>
            <a:r>
              <a:rPr lang="en-US" sz="4100" b="1" dirty="0" err="1" smtClean="0"/>
              <a:t>ulang</a:t>
            </a:r>
            <a:r>
              <a:rPr lang="en-US" sz="4100" b="1" dirty="0" smtClean="0"/>
              <a:t>/</a:t>
            </a:r>
            <a:r>
              <a:rPr lang="en-US" sz="4100" b="1" dirty="0" err="1" smtClean="0"/>
              <a:t>simpulan</a:t>
            </a:r>
            <a:r>
              <a:rPr lang="en-US" sz="4100" b="1" dirty="0" smtClean="0"/>
              <a:t> </a:t>
            </a:r>
            <a:r>
              <a:rPr lang="en-US" sz="4100" dirty="0" smtClean="0"/>
              <a:t>(</a:t>
            </a:r>
            <a:r>
              <a:rPr lang="en-US" sz="4100" dirty="0" err="1" smtClean="0"/>
              <a:t>opsional</a:t>
            </a:r>
            <a:r>
              <a:rPr lang="en-US" sz="4100" dirty="0" smtClean="0"/>
              <a:t>). </a:t>
            </a:r>
            <a:r>
              <a:rPr lang="en-US" sz="4100" dirty="0" err="1" smtClean="0"/>
              <a:t>Bagian</a:t>
            </a:r>
            <a:r>
              <a:rPr lang="en-US" sz="4100" dirty="0" smtClean="0"/>
              <a:t> </a:t>
            </a:r>
            <a:r>
              <a:rPr lang="en-US" sz="4100" dirty="0" err="1" smtClean="0"/>
              <a:t>ini</a:t>
            </a:r>
            <a:r>
              <a:rPr lang="en-US" sz="4100" dirty="0" smtClean="0"/>
              <a:t> </a:t>
            </a:r>
            <a:r>
              <a:rPr lang="en-US" sz="4100" dirty="0" err="1" smtClean="0"/>
              <a:t>berisi</a:t>
            </a:r>
            <a:r>
              <a:rPr lang="en-US" sz="4100" dirty="0" smtClean="0"/>
              <a:t> </a:t>
            </a:r>
            <a:r>
              <a:rPr lang="en-US" sz="4100" dirty="0" err="1" smtClean="0"/>
              <a:t>simpulan</a:t>
            </a:r>
            <a:r>
              <a:rPr lang="en-US" sz="4100" dirty="0" smtClean="0"/>
              <a:t> </a:t>
            </a:r>
            <a:r>
              <a:rPr lang="en-US" sz="4100" dirty="0" err="1" smtClean="0"/>
              <a:t>atau</a:t>
            </a:r>
            <a:r>
              <a:rPr lang="en-US" sz="4100" dirty="0" smtClean="0"/>
              <a:t> </a:t>
            </a:r>
            <a:r>
              <a:rPr lang="en-US" sz="4100" dirty="0" err="1" smtClean="0"/>
              <a:t>penegasan</a:t>
            </a:r>
            <a:r>
              <a:rPr lang="en-US" sz="4100" dirty="0" smtClean="0"/>
              <a:t> </a:t>
            </a:r>
            <a:r>
              <a:rPr lang="en-US" sz="4100" dirty="0" err="1" smtClean="0"/>
              <a:t>ulang</a:t>
            </a:r>
            <a:r>
              <a:rPr lang="en-US" sz="4100" dirty="0" smtClean="0"/>
              <a:t> </a:t>
            </a:r>
            <a:r>
              <a:rPr lang="en-US" sz="4100" dirty="0" err="1" smtClean="0"/>
              <a:t>dari</a:t>
            </a:r>
            <a:r>
              <a:rPr lang="en-US" sz="4100" dirty="0" smtClean="0"/>
              <a:t> </a:t>
            </a:r>
            <a:r>
              <a:rPr lang="en-US" sz="4100" dirty="0" err="1" smtClean="0"/>
              <a:t>suatu</a:t>
            </a:r>
            <a:r>
              <a:rPr lang="en-US" sz="4100" dirty="0" smtClean="0"/>
              <a:t> </a:t>
            </a:r>
            <a:r>
              <a:rPr lang="en-US" sz="4100" dirty="0" err="1" smtClean="0"/>
              <a:t>prosedur</a:t>
            </a:r>
            <a:r>
              <a:rPr lang="en-US" sz="4100" dirty="0" smtClean="0"/>
              <a:t> yang </a:t>
            </a:r>
            <a:r>
              <a:rPr lang="en-US" sz="4100" dirty="0" err="1" smtClean="0"/>
              <a:t>telah</a:t>
            </a:r>
            <a:r>
              <a:rPr lang="en-US" sz="4100" dirty="0" smtClean="0"/>
              <a:t> </a:t>
            </a:r>
            <a:r>
              <a:rPr lang="en-US" sz="4100" dirty="0" err="1" smtClean="0"/>
              <a:t>dilakukan</a:t>
            </a:r>
            <a:r>
              <a:rPr lang="en-US" sz="4100" dirty="0" smtClean="0"/>
              <a:t>.</a:t>
            </a:r>
          </a:p>
          <a:p>
            <a:pPr>
              <a:buNone/>
            </a:pPr>
            <a:endParaRPr lang="en-US" sz="3200" dirty="0"/>
          </a:p>
        </p:txBody>
      </p:sp>
      <p:pic>
        <p:nvPicPr>
          <p:cNvPr id="8" name="Picture 7" descr="office-supplies-1149055_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563" y="1884784"/>
            <a:ext cx="3352800" cy="4450702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373225" y="5943600"/>
            <a:ext cx="3321697" cy="4198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 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559837"/>
            <a:ext cx="10515600" cy="1586205"/>
          </a:xfrm>
        </p:spPr>
        <p:txBody>
          <a:bodyPr>
            <a:normAutofit/>
          </a:bodyPr>
          <a:lstStyle/>
          <a:p>
            <a:pPr algn="ctr"/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Kaidah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Kebahasaan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Prosedur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63690" y="1791479"/>
            <a:ext cx="10692881" cy="4721288"/>
          </a:xfrm>
        </p:spPr>
        <p:txBody>
          <a:bodyPr>
            <a:noAutofit/>
          </a:bodyPr>
          <a:lstStyle/>
          <a:p>
            <a:pPr algn="just"/>
            <a:r>
              <a:rPr lang="en-US" b="1" dirty="0" err="1" smtClean="0"/>
              <a:t>Kalimat</a:t>
            </a:r>
            <a:r>
              <a:rPr lang="en-US" b="1" dirty="0" smtClean="0"/>
              <a:t> </a:t>
            </a:r>
            <a:r>
              <a:rPr lang="en-US" b="1" dirty="0" err="1" smtClean="0"/>
              <a:t>imperatif</a:t>
            </a:r>
            <a:r>
              <a:rPr lang="en-US" b="1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kalimat</a:t>
            </a:r>
            <a:r>
              <a:rPr lang="en-US" dirty="0" smtClean="0"/>
              <a:t> yang 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perintah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. </a:t>
            </a:r>
            <a:r>
              <a:rPr lang="en-US" dirty="0" err="1" smtClean="0"/>
              <a:t>Contoh</a:t>
            </a:r>
            <a:r>
              <a:rPr lang="en-US" dirty="0" smtClean="0"/>
              <a:t>: </a:t>
            </a:r>
            <a:r>
              <a:rPr lang="en-US" i="1" dirty="0" err="1" smtClean="0"/>
              <a:t>masukkan,tutuplah</a:t>
            </a:r>
            <a:r>
              <a:rPr lang="en-US" dirty="0" smtClean="0"/>
              <a:t>, </a:t>
            </a:r>
            <a:r>
              <a:rPr lang="en-US" dirty="0" err="1" smtClean="0"/>
              <a:t>dll</a:t>
            </a:r>
            <a:r>
              <a:rPr lang="en-US" dirty="0" smtClean="0">
                <a:latin typeface="Abadi"/>
              </a:rPr>
              <a:t>.</a:t>
            </a:r>
          </a:p>
          <a:p>
            <a:r>
              <a:rPr lang="en-US" b="1" dirty="0" err="1" smtClean="0"/>
              <a:t>Menggunakan</a:t>
            </a:r>
            <a:r>
              <a:rPr lang="en-US" b="1" dirty="0" smtClean="0"/>
              <a:t> </a:t>
            </a:r>
            <a:r>
              <a:rPr lang="en-US" b="1" dirty="0" err="1" smtClean="0"/>
              <a:t>istilah</a:t>
            </a:r>
            <a:endParaRPr lang="en-US" b="1" dirty="0" smtClean="0"/>
          </a:p>
          <a:p>
            <a:pPr algn="just">
              <a:buNone/>
            </a:pPr>
            <a:r>
              <a:rPr lang="en-US" b="1" dirty="0" smtClean="0"/>
              <a:t>   </a:t>
            </a:r>
            <a:r>
              <a:rPr lang="en-US" dirty="0" err="1" smtClean="0"/>
              <a:t>Teks</a:t>
            </a:r>
            <a:r>
              <a:rPr lang="en-US" dirty="0" smtClean="0"/>
              <a:t> </a:t>
            </a:r>
            <a:r>
              <a:rPr lang="en-US" dirty="0" err="1" smtClean="0"/>
              <a:t>prosedur</a:t>
            </a:r>
            <a:r>
              <a:rPr lang="en-US" dirty="0" smtClean="0"/>
              <a:t> yang </a:t>
            </a:r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 </a:t>
            </a:r>
            <a:r>
              <a:rPr lang="en-US" dirty="0" err="1" smtClean="0"/>
              <a:t>kadang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kala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istilah</a:t>
            </a:r>
            <a:r>
              <a:rPr lang="en-US" dirty="0" smtClean="0"/>
              <a:t>/</a:t>
            </a:r>
            <a:r>
              <a:rPr lang="en-US" dirty="0" err="1" smtClean="0"/>
              <a:t>kata</a:t>
            </a:r>
            <a:r>
              <a:rPr lang="en-US" dirty="0" smtClean="0"/>
              <a:t> </a:t>
            </a:r>
            <a:r>
              <a:rPr lang="en-US" dirty="0" err="1" smtClean="0"/>
              <a:t>teknis</a:t>
            </a:r>
            <a:r>
              <a:rPr lang="en-US" dirty="0" smtClean="0"/>
              <a:t>.</a:t>
            </a:r>
          </a:p>
          <a:p>
            <a:pPr algn="just"/>
            <a:r>
              <a:rPr lang="en-US" b="1" dirty="0" err="1" smtClean="0"/>
              <a:t>Menggunakan</a:t>
            </a:r>
            <a:r>
              <a:rPr lang="en-US" b="1" dirty="0" smtClean="0"/>
              <a:t> </a:t>
            </a:r>
            <a:r>
              <a:rPr lang="en-US" b="1" dirty="0" err="1" smtClean="0"/>
              <a:t>konjungsi</a:t>
            </a:r>
            <a:r>
              <a:rPr lang="en-US" b="1" dirty="0" smtClean="0"/>
              <a:t> </a:t>
            </a:r>
            <a:r>
              <a:rPr lang="en-US" b="1" dirty="0" err="1" smtClean="0"/>
              <a:t>urutan</a:t>
            </a:r>
            <a:r>
              <a:rPr lang="en-US" b="1" dirty="0" smtClean="0"/>
              <a:t> </a:t>
            </a:r>
            <a:r>
              <a:rPr lang="en-US" b="1" dirty="0" err="1" smtClean="0"/>
              <a:t>waktu</a:t>
            </a:r>
            <a:endParaRPr lang="en-US" b="1" dirty="0" smtClean="0"/>
          </a:p>
          <a:p>
            <a:pPr algn="just">
              <a:buNone/>
            </a:pPr>
            <a:r>
              <a:rPr lang="en-US" b="1" dirty="0" smtClean="0"/>
              <a:t>	</a:t>
            </a:r>
            <a:r>
              <a:rPr lang="en-US" dirty="0" err="1" smtClean="0"/>
              <a:t>Contohnya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i="1" dirty="0" err="1" smtClean="0"/>
              <a:t>lalu</a:t>
            </a:r>
            <a:r>
              <a:rPr lang="en-US" i="1" dirty="0" smtClean="0"/>
              <a:t>, </a:t>
            </a:r>
            <a:r>
              <a:rPr lang="en-US" i="1" dirty="0" err="1" smtClean="0"/>
              <a:t>kemudian</a:t>
            </a:r>
            <a:r>
              <a:rPr lang="en-US" i="1" dirty="0" smtClean="0"/>
              <a:t>, </a:t>
            </a:r>
            <a:r>
              <a:rPr lang="en-US" i="1" dirty="0" err="1" smtClean="0"/>
              <a:t>setelah</a:t>
            </a:r>
            <a:r>
              <a:rPr lang="en-US" dirty="0" smtClean="0"/>
              <a:t>, </a:t>
            </a:r>
            <a:r>
              <a:rPr lang="en-US" i="1" dirty="0" err="1" smtClean="0"/>
              <a:t>sebelumnya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lain-lain.</a:t>
            </a:r>
          </a:p>
          <a:p>
            <a:pPr algn="just"/>
            <a:r>
              <a:rPr lang="en-US" b="1" dirty="0" err="1" smtClean="0"/>
              <a:t>Menggunakan</a:t>
            </a:r>
            <a:r>
              <a:rPr lang="en-US" b="1" dirty="0" smtClean="0"/>
              <a:t> </a:t>
            </a:r>
            <a:r>
              <a:rPr lang="en-US" b="1" dirty="0" err="1" smtClean="0"/>
              <a:t>pemerincian</a:t>
            </a:r>
            <a:r>
              <a:rPr lang="en-US" b="1" dirty="0" smtClean="0"/>
              <a:t> </a:t>
            </a:r>
          </a:p>
          <a:p>
            <a:pPr algn="just"/>
            <a:r>
              <a:rPr lang="en-US" dirty="0" err="1" smtClean="0"/>
              <a:t>Pemerincian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penjelas</a:t>
            </a:r>
            <a:r>
              <a:rPr lang="en-US" dirty="0" smtClean="0"/>
              <a:t>. </a:t>
            </a:r>
            <a:r>
              <a:rPr lang="en-US" dirty="0" err="1" smtClean="0"/>
              <a:t>Contohnya</a:t>
            </a:r>
            <a:r>
              <a:rPr lang="en-US" dirty="0" smtClean="0"/>
              <a:t>, </a:t>
            </a:r>
            <a:r>
              <a:rPr lang="en-US" dirty="0" err="1" smtClean="0"/>
              <a:t>hal</a:t>
            </a:r>
            <a:r>
              <a:rPr lang="en-US" dirty="0" smtClean="0"/>
              <a:t> yang </a:t>
            </a:r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i="1" dirty="0" err="1" smtClean="0"/>
              <a:t>sentimeter</a:t>
            </a:r>
            <a:r>
              <a:rPr lang="en-US" i="1" dirty="0" smtClean="0"/>
              <a:t> </a:t>
            </a:r>
            <a:r>
              <a:rPr lang="en-US" dirty="0" err="1" smtClean="0"/>
              <a:t>dan</a:t>
            </a:r>
            <a:r>
              <a:rPr lang="en-US" i="1" dirty="0" smtClean="0"/>
              <a:t> meter</a:t>
            </a:r>
            <a:r>
              <a:rPr lang="en-US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152</Words>
  <Application>Microsoft Office PowerPoint</Application>
  <PresentationFormat>Custom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BAB 4 Menjaga Ketersediaan Air Bersih melalui Teks Prosedur </vt:lpstr>
      <vt:lpstr>Apa yang dimaksud dengan teks prosedur?</vt:lpstr>
      <vt:lpstr>Ciri-Ciri Teks Prosedur</vt:lpstr>
      <vt:lpstr>Struktur Teks Prosedur</vt:lpstr>
      <vt:lpstr>Kaidah Kebahasaan Teks Prosedur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xxx</cp:lastModifiedBy>
  <cp:revision>9</cp:revision>
  <dcterms:created xsi:type="dcterms:W3CDTF">2022-05-10T01:11:12Z</dcterms:created>
  <dcterms:modified xsi:type="dcterms:W3CDTF">2022-06-06T22:17:25Z</dcterms:modified>
</cp:coreProperties>
</file>